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0"/>
  </p:notesMasterIdLst>
  <p:sldIdLst>
    <p:sldId id="256" r:id="rId2"/>
    <p:sldId id="257" r:id="rId3"/>
    <p:sldId id="259" r:id="rId4"/>
    <p:sldId id="263" r:id="rId5"/>
    <p:sldId id="261" r:id="rId6"/>
    <p:sldId id="262" r:id="rId7"/>
    <p:sldId id="260" r:id="rId8"/>
    <p:sldId id="258" r:id="rId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1" roundtripDataSignature="AMtx7mhZQDi5ugHpXwLmhBMUXzYHmugsD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A7E51F-FE93-4FA2-8A7D-D2B025A61600}" v="2" dt="2022-12-05T13:56:21.5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77106" autoAdjust="0"/>
  </p:normalViewPr>
  <p:slideViewPr>
    <p:cSldViewPr snapToGrid="0">
      <p:cViewPr varScale="1">
        <p:scale>
          <a:sx n="87" d="100"/>
          <a:sy n="87" d="100"/>
        </p:scale>
        <p:origin x="69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customschemas.google.com/relationships/presentationmetadata" Target="meta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k Thomas" userId="2022a1f2521c6c34" providerId="LiveId" clId="{F5A7E51F-FE93-4FA2-8A7D-D2B025A61600}"/>
    <pc:docChg chg="undo redo custSel modSld">
      <pc:chgData name="Frank Thomas" userId="2022a1f2521c6c34" providerId="LiveId" clId="{F5A7E51F-FE93-4FA2-8A7D-D2B025A61600}" dt="2022-12-05T15:08:55.071" v="2648" actId="14100"/>
      <pc:docMkLst>
        <pc:docMk/>
      </pc:docMkLst>
      <pc:sldChg chg="modSp mod">
        <pc:chgData name="Frank Thomas" userId="2022a1f2521c6c34" providerId="LiveId" clId="{F5A7E51F-FE93-4FA2-8A7D-D2B025A61600}" dt="2022-12-05T13:11:52.812" v="61" actId="20577"/>
        <pc:sldMkLst>
          <pc:docMk/>
          <pc:sldMk cId="0" sldId="256"/>
        </pc:sldMkLst>
        <pc:spChg chg="mod">
          <ac:chgData name="Frank Thomas" userId="2022a1f2521c6c34" providerId="LiveId" clId="{F5A7E51F-FE93-4FA2-8A7D-D2B025A61600}" dt="2022-12-05T13:11:52.812" v="61" actId="20577"/>
          <ac:spMkLst>
            <pc:docMk/>
            <pc:sldMk cId="0" sldId="256"/>
            <ac:spMk id="4" creationId="{DC4D8476-BB20-EF72-3D8F-6ABE15D510A5}"/>
          </ac:spMkLst>
        </pc:spChg>
      </pc:sldChg>
      <pc:sldChg chg="addSp delSp modSp mod">
        <pc:chgData name="Frank Thomas" userId="2022a1f2521c6c34" providerId="LiveId" clId="{F5A7E51F-FE93-4FA2-8A7D-D2B025A61600}" dt="2022-12-05T14:54:29.138" v="1782" actId="20577"/>
        <pc:sldMkLst>
          <pc:docMk/>
          <pc:sldMk cId="0" sldId="257"/>
        </pc:sldMkLst>
        <pc:spChg chg="del">
          <ac:chgData name="Frank Thomas" userId="2022a1f2521c6c34" providerId="LiveId" clId="{F5A7E51F-FE93-4FA2-8A7D-D2B025A61600}" dt="2022-12-05T13:56:25.155" v="318" actId="478"/>
          <ac:spMkLst>
            <pc:docMk/>
            <pc:sldMk cId="0" sldId="257"/>
            <ac:spMk id="2" creationId="{1689EE6C-F8AC-BD2C-DEC2-BFFDDFFDE215}"/>
          </ac:spMkLst>
        </pc:spChg>
        <pc:spChg chg="mod">
          <ac:chgData name="Frank Thomas" userId="2022a1f2521c6c34" providerId="LiveId" clId="{F5A7E51F-FE93-4FA2-8A7D-D2B025A61600}" dt="2022-12-05T13:44:16.757" v="316" actId="20577"/>
          <ac:spMkLst>
            <pc:docMk/>
            <pc:sldMk cId="0" sldId="257"/>
            <ac:spMk id="184" creationId="{00000000-0000-0000-0000-000000000000}"/>
          </ac:spMkLst>
        </pc:spChg>
        <pc:spChg chg="mod">
          <ac:chgData name="Frank Thomas" userId="2022a1f2521c6c34" providerId="LiveId" clId="{F5A7E51F-FE93-4FA2-8A7D-D2B025A61600}" dt="2022-12-05T14:54:29.138" v="1782" actId="20577"/>
          <ac:spMkLst>
            <pc:docMk/>
            <pc:sldMk cId="0" sldId="257"/>
            <ac:spMk id="186" creationId="{00000000-0000-0000-0000-000000000000}"/>
          </ac:spMkLst>
        </pc:spChg>
        <pc:picChg chg="add mod">
          <ac:chgData name="Frank Thomas" userId="2022a1f2521c6c34" providerId="LiveId" clId="{F5A7E51F-FE93-4FA2-8A7D-D2B025A61600}" dt="2022-12-05T13:56:28.951" v="320" actId="1076"/>
          <ac:picMkLst>
            <pc:docMk/>
            <pc:sldMk cId="0" sldId="257"/>
            <ac:picMk id="4" creationId="{9CBF0FA5-EA57-4F0C-8E29-2ACD0E2E2109}"/>
          </ac:picMkLst>
        </pc:picChg>
      </pc:sldChg>
      <pc:sldChg chg="modSp mod">
        <pc:chgData name="Frank Thomas" userId="2022a1f2521c6c34" providerId="LiveId" clId="{F5A7E51F-FE93-4FA2-8A7D-D2B025A61600}" dt="2022-12-05T15:08:55.071" v="2648" actId="14100"/>
        <pc:sldMkLst>
          <pc:docMk/>
          <pc:sldMk cId="649912572" sldId="259"/>
        </pc:sldMkLst>
        <pc:spChg chg="mod">
          <ac:chgData name="Frank Thomas" userId="2022a1f2521c6c34" providerId="LiveId" clId="{F5A7E51F-FE93-4FA2-8A7D-D2B025A61600}" dt="2022-12-05T15:08:55.071" v="2648" actId="14100"/>
          <ac:spMkLst>
            <pc:docMk/>
            <pc:sldMk cId="649912572" sldId="259"/>
            <ac:spMk id="186" creationId="{00000000-0000-0000-0000-000000000000}"/>
          </ac:spMkLst>
        </pc:spChg>
      </pc:sldChg>
      <pc:sldChg chg="modSp mod modNotesTx">
        <pc:chgData name="Frank Thomas" userId="2022a1f2521c6c34" providerId="LiveId" clId="{F5A7E51F-FE93-4FA2-8A7D-D2B025A61600}" dt="2022-12-05T13:56:42.758" v="322"/>
        <pc:sldMkLst>
          <pc:docMk/>
          <pc:sldMk cId="621160678" sldId="260"/>
        </pc:sldMkLst>
        <pc:spChg chg="mod">
          <ac:chgData name="Frank Thomas" userId="2022a1f2521c6c34" providerId="LiveId" clId="{F5A7E51F-FE93-4FA2-8A7D-D2B025A61600}" dt="2022-12-05T13:56:40.870" v="321" actId="21"/>
          <ac:spMkLst>
            <pc:docMk/>
            <pc:sldMk cId="621160678" sldId="260"/>
            <ac:spMk id="186" creationId="{00000000-0000-0000-0000-000000000000}"/>
          </ac:spMkLst>
        </pc:spChg>
      </pc:sldChg>
      <pc:sldChg chg="modSp mod">
        <pc:chgData name="Frank Thomas" userId="2022a1f2521c6c34" providerId="LiveId" clId="{F5A7E51F-FE93-4FA2-8A7D-D2B025A61600}" dt="2022-12-05T15:06:08.770" v="2399" actId="20577"/>
        <pc:sldMkLst>
          <pc:docMk/>
          <pc:sldMk cId="1504402846" sldId="261"/>
        </pc:sldMkLst>
        <pc:spChg chg="mod">
          <ac:chgData name="Frank Thomas" userId="2022a1f2521c6c34" providerId="LiveId" clId="{F5A7E51F-FE93-4FA2-8A7D-D2B025A61600}" dt="2022-12-05T15:06:08.770" v="2399" actId="20577"/>
          <ac:spMkLst>
            <pc:docMk/>
            <pc:sldMk cId="1504402846" sldId="261"/>
            <ac:spMk id="186" creationId="{00000000-0000-0000-0000-000000000000}"/>
          </ac:spMkLst>
        </pc:spChg>
      </pc:sldChg>
      <pc:sldChg chg="modSp mod modNotesTx">
        <pc:chgData name="Frank Thomas" userId="2022a1f2521c6c34" providerId="LiveId" clId="{F5A7E51F-FE93-4FA2-8A7D-D2B025A61600}" dt="2022-12-05T15:01:35.617" v="1933" actId="20577"/>
        <pc:sldMkLst>
          <pc:docMk/>
          <pc:sldMk cId="3761457773" sldId="262"/>
        </pc:sldMkLst>
        <pc:spChg chg="mod">
          <ac:chgData name="Frank Thomas" userId="2022a1f2521c6c34" providerId="LiveId" clId="{F5A7E51F-FE93-4FA2-8A7D-D2B025A61600}" dt="2022-12-05T15:01:35.617" v="1933" actId="20577"/>
          <ac:spMkLst>
            <pc:docMk/>
            <pc:sldMk cId="3761457773" sldId="262"/>
            <ac:spMk id="186" creationId="{00000000-0000-0000-0000-000000000000}"/>
          </ac:spMkLst>
        </pc:spChg>
      </pc:sldChg>
    </pc:docChg>
  </pc:docChgLst>
</pc:chgInfo>
</file>

<file path=ppt/media/image1.png>
</file>

<file path=ppt/media/image10.jpe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7" name="Google Shape;17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72305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23878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Describe here the Most Significant Change (impact) you expect after implementing the project, on:</a:t>
            </a:r>
          </a:p>
          <a:p>
            <a:pPr marL="0" lvl="0" indent="0" algn="l" rtl="0">
              <a:lnSpc>
                <a:spcPct val="100000"/>
              </a:lnSpc>
              <a:spcBef>
                <a:spcPts val="0"/>
              </a:spcBef>
              <a:spcAft>
                <a:spcPts val="0"/>
              </a:spcAft>
              <a:buSzPts val="1400"/>
              <a:buNone/>
            </a:pPr>
            <a:r>
              <a:rPr lang="en-US"/>
              <a:t>The work you do</a:t>
            </a:r>
          </a:p>
          <a:p>
            <a:pPr marL="0" lvl="0" indent="0" algn="l" rtl="0">
              <a:lnSpc>
                <a:spcPct val="100000"/>
              </a:lnSpc>
              <a:spcBef>
                <a:spcPts val="0"/>
              </a:spcBef>
              <a:spcAft>
                <a:spcPts val="0"/>
              </a:spcAft>
              <a:buSzPts val="1400"/>
              <a:buNone/>
            </a:pPr>
            <a:r>
              <a:rPr lang="en-US"/>
              <a:t>Your Organization</a:t>
            </a:r>
          </a:p>
          <a:p>
            <a:pPr marL="0" lvl="0" indent="0" algn="l" rtl="0">
              <a:lnSpc>
                <a:spcPct val="100000"/>
              </a:lnSpc>
              <a:spcBef>
                <a:spcPts val="0"/>
              </a:spcBef>
              <a:spcAft>
                <a:spcPts val="0"/>
              </a:spcAft>
              <a:buSzPts val="1400"/>
              <a:buNone/>
            </a:pPr>
            <a:r>
              <a:rPr lang="en-US"/>
              <a:t>The Sustainable Development Goals</a:t>
            </a:r>
          </a:p>
          <a:p>
            <a:pPr marL="0" lvl="0" indent="0" algn="l" rtl="0">
              <a:lnSpc>
                <a:spcPct val="100000"/>
              </a:lnSpc>
              <a:spcBef>
                <a:spcPts val="0"/>
              </a:spcBef>
              <a:spcAft>
                <a:spcPts val="0"/>
              </a:spcAft>
              <a:buSzPts val="1400"/>
              <a:buNone/>
            </a:pPr>
            <a:endParaRPr dirty="0"/>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19937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Mention here your Key Learnings</a:t>
            </a:r>
          </a:p>
          <a:p>
            <a:pPr marL="0" lvl="0" indent="0" algn="l" rtl="0">
              <a:lnSpc>
                <a:spcPct val="100000"/>
              </a:lnSpc>
              <a:spcBef>
                <a:spcPts val="0"/>
              </a:spcBef>
              <a:spcAft>
                <a:spcPts val="0"/>
              </a:spcAft>
              <a:buSzPts val="1400"/>
              <a:buNone/>
            </a:pPr>
            <a:endParaRPr dirty="0"/>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766203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7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9" name="Google Shape;189;p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_Title slide" type="title">
  <p:cSld name="TITLE">
    <p:spTree>
      <p:nvGrpSpPr>
        <p:cNvPr id="1" name="Shape 16"/>
        <p:cNvGrpSpPr/>
        <p:nvPr/>
      </p:nvGrpSpPr>
      <p:grpSpPr>
        <a:xfrm>
          <a:off x="0" y="0"/>
          <a:ext cx="0" cy="0"/>
          <a:chOff x="0" y="0"/>
          <a:chExt cx="0" cy="0"/>
        </a:xfrm>
      </p:grpSpPr>
      <p:pic>
        <p:nvPicPr>
          <p:cNvPr id="17" name="Google Shape;17;p81"/>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8" name="Google Shape;18;p81"/>
          <p:cNvSpPr txBox="1">
            <a:spLocks noGrp="1"/>
          </p:cNvSpPr>
          <p:nvPr>
            <p:ph type="subTitle" idx="1"/>
          </p:nvPr>
        </p:nvSpPr>
        <p:spPr>
          <a:xfrm>
            <a:off x="415637" y="2894227"/>
            <a:ext cx="8081818" cy="1655762"/>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400"/>
              <a:buNone/>
              <a:defRPr sz="2400" i="1">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9" name="Google Shape;19;p81"/>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81"/>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81"/>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22" name="Google Shape;22;p81"/>
          <p:cNvSpPr/>
          <p:nvPr/>
        </p:nvSpPr>
        <p:spPr>
          <a:xfrm>
            <a:off x="600364" y="378691"/>
            <a:ext cx="5283200" cy="1671782"/>
          </a:xfrm>
          <a:prstGeom prst="rect">
            <a:avLst/>
          </a:prstGeom>
          <a:solidFill>
            <a:srgbClr val="003A4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 name="Google Shape;23;p81"/>
          <p:cNvSpPr txBox="1">
            <a:spLocks noGrp="1"/>
          </p:cNvSpPr>
          <p:nvPr>
            <p:ph type="ctrTitle"/>
          </p:nvPr>
        </p:nvSpPr>
        <p:spPr>
          <a:xfrm>
            <a:off x="415637" y="987204"/>
            <a:ext cx="8081818" cy="178695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4" name="Google Shape;24;p81" descr="Logo&#10;&#10;Description automatically generated"/>
          <p:cNvPicPr preferRelativeResize="0"/>
          <p:nvPr/>
        </p:nvPicPr>
        <p:blipFill rotWithShape="1">
          <a:blip r:embed="rId3">
            <a:alphaModFix/>
          </a:blip>
          <a:srcRect l="24240" t="32276" r="19264" b="34791"/>
          <a:stretch/>
        </p:blipFill>
        <p:spPr>
          <a:xfrm>
            <a:off x="415637" y="4670059"/>
            <a:ext cx="4291912" cy="140746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title content picture">
  <p:cSld name="1_title content picture">
    <p:spTree>
      <p:nvGrpSpPr>
        <p:cNvPr id="1" name="Shape 76"/>
        <p:cNvGrpSpPr/>
        <p:nvPr/>
      </p:nvGrpSpPr>
      <p:grpSpPr>
        <a:xfrm>
          <a:off x="0" y="0"/>
          <a:ext cx="0" cy="0"/>
          <a:chOff x="0" y="0"/>
          <a:chExt cx="0" cy="0"/>
        </a:xfrm>
      </p:grpSpPr>
      <p:sp>
        <p:nvSpPr>
          <p:cNvPr id="77" name="Google Shape;77;p88"/>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88"/>
          <p:cNvSpPr txBox="1">
            <a:spLocks noGrp="1"/>
          </p:cNvSpPr>
          <p:nvPr>
            <p:ph type="body" idx="1"/>
          </p:nvPr>
        </p:nvSpPr>
        <p:spPr>
          <a:xfrm>
            <a:off x="838200" y="1825625"/>
            <a:ext cx="4897582"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88"/>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88"/>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88"/>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8"/>
          <p:cNvSpPr>
            <a:spLocks noGrp="1"/>
          </p:cNvSpPr>
          <p:nvPr>
            <p:ph type="pic" idx="2"/>
          </p:nvPr>
        </p:nvSpPr>
        <p:spPr>
          <a:xfrm>
            <a:off x="6456218" y="1825625"/>
            <a:ext cx="4897582" cy="4351338"/>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3"/>
        <p:cNvGrpSpPr/>
        <p:nvPr/>
      </p:nvGrpSpPr>
      <p:grpSpPr>
        <a:xfrm>
          <a:off x="0" y="0"/>
          <a:ext cx="0" cy="0"/>
          <a:chOff x="0" y="0"/>
          <a:chExt cx="0" cy="0"/>
        </a:xfrm>
      </p:grpSpPr>
      <p:sp>
        <p:nvSpPr>
          <p:cNvPr id="84" name="Google Shape;84;p89"/>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89"/>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89"/>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89"/>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chapter slide">
  <p:cSld name="1_chapter slide">
    <p:spTree>
      <p:nvGrpSpPr>
        <p:cNvPr id="1" name="Shape 88"/>
        <p:cNvGrpSpPr/>
        <p:nvPr/>
      </p:nvGrpSpPr>
      <p:grpSpPr>
        <a:xfrm>
          <a:off x="0" y="0"/>
          <a:ext cx="0" cy="0"/>
          <a:chOff x="0" y="0"/>
          <a:chExt cx="0" cy="0"/>
        </a:xfrm>
      </p:grpSpPr>
      <p:sp>
        <p:nvSpPr>
          <p:cNvPr id="89" name="Google Shape;89;p90"/>
          <p:cNvSpPr txBox="1">
            <a:spLocks noGrp="1"/>
          </p:cNvSpPr>
          <p:nvPr>
            <p:ph type="title"/>
          </p:nvPr>
        </p:nvSpPr>
        <p:spPr>
          <a:xfrm>
            <a:off x="831851" y="1709740"/>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90"/>
          <p:cNvSpPr txBox="1">
            <a:spLocks noGrp="1"/>
          </p:cNvSpPr>
          <p:nvPr>
            <p:ph type="body" idx="1"/>
          </p:nvPr>
        </p:nvSpPr>
        <p:spPr>
          <a:xfrm>
            <a:off x="831851" y="4589465"/>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959595"/>
              </a:buClr>
              <a:buSzPts val="2000"/>
              <a:buNone/>
              <a:defRPr sz="2000">
                <a:solidFill>
                  <a:srgbClr val="959595"/>
                </a:solidFill>
              </a:defRPr>
            </a:lvl2pPr>
            <a:lvl3pPr marL="1371600" lvl="2" indent="-228600" algn="l">
              <a:lnSpc>
                <a:spcPct val="90000"/>
              </a:lnSpc>
              <a:spcBef>
                <a:spcPts val="500"/>
              </a:spcBef>
              <a:spcAft>
                <a:spcPts val="0"/>
              </a:spcAft>
              <a:buClr>
                <a:srgbClr val="959595"/>
              </a:buClr>
              <a:buSzPts val="1800"/>
              <a:buNone/>
              <a:defRPr sz="1800">
                <a:solidFill>
                  <a:srgbClr val="959595"/>
                </a:solidFill>
              </a:defRPr>
            </a:lvl3pPr>
            <a:lvl4pPr marL="1828800" lvl="3" indent="-228600" algn="l">
              <a:lnSpc>
                <a:spcPct val="90000"/>
              </a:lnSpc>
              <a:spcBef>
                <a:spcPts val="500"/>
              </a:spcBef>
              <a:spcAft>
                <a:spcPts val="0"/>
              </a:spcAft>
              <a:buClr>
                <a:srgbClr val="959595"/>
              </a:buClr>
              <a:buSzPts val="1600"/>
              <a:buNone/>
              <a:defRPr sz="1600">
                <a:solidFill>
                  <a:srgbClr val="959595"/>
                </a:solidFill>
              </a:defRPr>
            </a:lvl4pPr>
            <a:lvl5pPr marL="2286000" lvl="4" indent="-228600" algn="l">
              <a:lnSpc>
                <a:spcPct val="90000"/>
              </a:lnSpc>
              <a:spcBef>
                <a:spcPts val="500"/>
              </a:spcBef>
              <a:spcAft>
                <a:spcPts val="0"/>
              </a:spcAft>
              <a:buClr>
                <a:srgbClr val="959595"/>
              </a:buClr>
              <a:buSzPts val="1600"/>
              <a:buNone/>
              <a:defRPr sz="1600">
                <a:solidFill>
                  <a:srgbClr val="959595"/>
                </a:solidFill>
              </a:defRPr>
            </a:lvl5pPr>
            <a:lvl6pPr marL="2743200" lvl="5" indent="-228600" algn="l">
              <a:lnSpc>
                <a:spcPct val="90000"/>
              </a:lnSpc>
              <a:spcBef>
                <a:spcPts val="500"/>
              </a:spcBef>
              <a:spcAft>
                <a:spcPts val="0"/>
              </a:spcAft>
              <a:buClr>
                <a:srgbClr val="959595"/>
              </a:buClr>
              <a:buSzPts val="1600"/>
              <a:buNone/>
              <a:defRPr sz="1600">
                <a:solidFill>
                  <a:srgbClr val="959595"/>
                </a:solidFill>
              </a:defRPr>
            </a:lvl6pPr>
            <a:lvl7pPr marL="3200400" lvl="6" indent="-228600" algn="l">
              <a:lnSpc>
                <a:spcPct val="90000"/>
              </a:lnSpc>
              <a:spcBef>
                <a:spcPts val="500"/>
              </a:spcBef>
              <a:spcAft>
                <a:spcPts val="0"/>
              </a:spcAft>
              <a:buClr>
                <a:srgbClr val="959595"/>
              </a:buClr>
              <a:buSzPts val="1600"/>
              <a:buNone/>
              <a:defRPr sz="1600">
                <a:solidFill>
                  <a:srgbClr val="959595"/>
                </a:solidFill>
              </a:defRPr>
            </a:lvl7pPr>
            <a:lvl8pPr marL="3657600" lvl="7" indent="-228600" algn="l">
              <a:lnSpc>
                <a:spcPct val="90000"/>
              </a:lnSpc>
              <a:spcBef>
                <a:spcPts val="500"/>
              </a:spcBef>
              <a:spcAft>
                <a:spcPts val="0"/>
              </a:spcAft>
              <a:buClr>
                <a:srgbClr val="959595"/>
              </a:buClr>
              <a:buSzPts val="1600"/>
              <a:buNone/>
              <a:defRPr sz="1600">
                <a:solidFill>
                  <a:srgbClr val="959595"/>
                </a:solidFill>
              </a:defRPr>
            </a:lvl8pPr>
            <a:lvl9pPr marL="4114800" lvl="8" indent="-228600" algn="l">
              <a:lnSpc>
                <a:spcPct val="90000"/>
              </a:lnSpc>
              <a:spcBef>
                <a:spcPts val="500"/>
              </a:spcBef>
              <a:spcAft>
                <a:spcPts val="0"/>
              </a:spcAft>
              <a:buClr>
                <a:srgbClr val="959595"/>
              </a:buClr>
              <a:buSzPts val="1600"/>
              <a:buNone/>
              <a:defRPr sz="1600">
                <a:solidFill>
                  <a:srgbClr val="959595"/>
                </a:solidFill>
              </a:defRPr>
            </a:lvl9pPr>
          </a:lstStyle>
          <a:p>
            <a:endParaRPr/>
          </a:p>
        </p:txBody>
      </p:sp>
      <p:sp>
        <p:nvSpPr>
          <p:cNvPr id="91" name="Google Shape;91;p90"/>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90"/>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90"/>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4"/>
        <p:cNvGrpSpPr/>
        <p:nvPr/>
      </p:nvGrpSpPr>
      <p:grpSpPr>
        <a:xfrm>
          <a:off x="0" y="0"/>
          <a:ext cx="0" cy="0"/>
          <a:chOff x="0" y="0"/>
          <a:chExt cx="0" cy="0"/>
        </a:xfrm>
      </p:grpSpPr>
      <p:sp>
        <p:nvSpPr>
          <p:cNvPr id="95" name="Google Shape;95;p91"/>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91"/>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91"/>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98"/>
        <p:cNvGrpSpPr/>
        <p:nvPr/>
      </p:nvGrpSpPr>
      <p:grpSpPr>
        <a:xfrm>
          <a:off x="0" y="0"/>
          <a:ext cx="0" cy="0"/>
          <a:chOff x="0" y="0"/>
          <a:chExt cx="0" cy="0"/>
        </a:xfrm>
      </p:grpSpPr>
      <p:sp>
        <p:nvSpPr>
          <p:cNvPr id="99" name="Google Shape;99;p92"/>
          <p:cNvSpPr txBox="1">
            <a:spLocks noGrp="1"/>
          </p:cNvSpPr>
          <p:nvPr>
            <p:ph type="ctrTitle"/>
          </p:nvPr>
        </p:nvSpPr>
        <p:spPr>
          <a:xfrm>
            <a:off x="914400" y="1122363"/>
            <a:ext cx="103632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9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01" name="Google Shape;101;p92"/>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92"/>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92"/>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4"/>
        <p:cNvGrpSpPr/>
        <p:nvPr/>
      </p:nvGrpSpPr>
      <p:grpSpPr>
        <a:xfrm>
          <a:off x="0" y="0"/>
          <a:ext cx="0" cy="0"/>
          <a:chOff x="0" y="0"/>
          <a:chExt cx="0" cy="0"/>
        </a:xfrm>
      </p:grpSpPr>
      <p:sp>
        <p:nvSpPr>
          <p:cNvPr id="105" name="Google Shape;105;p95"/>
          <p:cNvSpPr txBox="1">
            <a:spLocks noGrp="1"/>
          </p:cNvSpPr>
          <p:nvPr>
            <p:ph type="title"/>
          </p:nvPr>
        </p:nvSpPr>
        <p:spPr>
          <a:xfrm>
            <a:off x="839788"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95"/>
          <p:cNvSpPr txBox="1">
            <a:spLocks noGrp="1"/>
          </p:cNvSpPr>
          <p:nvPr>
            <p:ph type="body" idx="1"/>
          </p:nvPr>
        </p:nvSpPr>
        <p:spPr>
          <a:xfrm>
            <a:off x="839789"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7" name="Google Shape;107;p95"/>
          <p:cNvSpPr txBox="1">
            <a:spLocks noGrp="1"/>
          </p:cNvSpPr>
          <p:nvPr>
            <p:ph type="body" idx="2"/>
          </p:nvPr>
        </p:nvSpPr>
        <p:spPr>
          <a:xfrm>
            <a:off x="839789"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95"/>
          <p:cNvSpPr txBox="1">
            <a:spLocks noGrp="1"/>
          </p:cNvSpPr>
          <p:nvPr>
            <p:ph type="body" idx="3"/>
          </p:nvPr>
        </p:nvSpPr>
        <p:spPr>
          <a:xfrm>
            <a:off x="6172201"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9" name="Google Shape;109;p95"/>
          <p:cNvSpPr txBox="1">
            <a:spLocks noGrp="1"/>
          </p:cNvSpPr>
          <p:nvPr>
            <p:ph type="body" idx="4"/>
          </p:nvPr>
        </p:nvSpPr>
        <p:spPr>
          <a:xfrm>
            <a:off x="6172201"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95"/>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95"/>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95"/>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13"/>
        <p:cNvGrpSpPr/>
        <p:nvPr/>
      </p:nvGrpSpPr>
      <p:grpSpPr>
        <a:xfrm>
          <a:off x="0" y="0"/>
          <a:ext cx="0" cy="0"/>
          <a:chOff x="0" y="0"/>
          <a:chExt cx="0" cy="0"/>
        </a:xfrm>
      </p:grpSpPr>
      <p:sp>
        <p:nvSpPr>
          <p:cNvPr id="114" name="Google Shape;114;p9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96"/>
          <p:cNvSpPr txBox="1">
            <a:spLocks noGrp="1"/>
          </p:cNvSpPr>
          <p:nvPr>
            <p:ph type="body" idx="1"/>
          </p:nvPr>
        </p:nvSpPr>
        <p:spPr>
          <a:xfrm>
            <a:off x="5183188" y="987427"/>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16" name="Google Shape;116;p9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17" name="Google Shape;117;p96"/>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96"/>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96"/>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0"/>
        <p:cNvGrpSpPr/>
        <p:nvPr/>
      </p:nvGrpSpPr>
      <p:grpSpPr>
        <a:xfrm>
          <a:off x="0" y="0"/>
          <a:ext cx="0" cy="0"/>
          <a:chOff x="0" y="0"/>
          <a:chExt cx="0" cy="0"/>
        </a:xfrm>
      </p:grpSpPr>
      <p:sp>
        <p:nvSpPr>
          <p:cNvPr id="121" name="Google Shape;121;p9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97"/>
          <p:cNvSpPr>
            <a:spLocks noGrp="1"/>
          </p:cNvSpPr>
          <p:nvPr>
            <p:ph type="pic" idx="2"/>
          </p:nvPr>
        </p:nvSpPr>
        <p:spPr>
          <a:xfrm>
            <a:off x="5183188" y="987427"/>
            <a:ext cx="6172200" cy="4873625"/>
          </a:xfrm>
          <a:prstGeom prst="rect">
            <a:avLst/>
          </a:prstGeom>
          <a:noFill/>
          <a:ln>
            <a:noFill/>
          </a:ln>
        </p:spPr>
      </p:sp>
      <p:sp>
        <p:nvSpPr>
          <p:cNvPr id="123" name="Google Shape;123;p9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24" name="Google Shape;124;p97"/>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97"/>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97"/>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98"/>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9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 name="Google Shape;130;p98"/>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98"/>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98"/>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3"/>
        <p:cNvGrpSpPr/>
        <p:nvPr/>
      </p:nvGrpSpPr>
      <p:grpSpPr>
        <a:xfrm>
          <a:off x="0" y="0"/>
          <a:ext cx="0" cy="0"/>
          <a:chOff x="0" y="0"/>
          <a:chExt cx="0" cy="0"/>
        </a:xfrm>
      </p:grpSpPr>
      <p:sp>
        <p:nvSpPr>
          <p:cNvPr id="134" name="Google Shape;134;p99"/>
          <p:cNvSpPr txBox="1">
            <a:spLocks noGrp="1"/>
          </p:cNvSpPr>
          <p:nvPr>
            <p:ph type="title"/>
          </p:nvPr>
        </p:nvSpPr>
        <p:spPr>
          <a:xfrm rot="5400000">
            <a:off x="7133432"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99"/>
          <p:cNvSpPr txBox="1">
            <a:spLocks noGrp="1"/>
          </p:cNvSpPr>
          <p:nvPr>
            <p:ph type="body" idx="1"/>
          </p:nvPr>
        </p:nvSpPr>
        <p:spPr>
          <a:xfrm rot="5400000">
            <a:off x="1799432"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6" name="Google Shape;136;p99"/>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99"/>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99"/>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25"/>
        <p:cNvGrpSpPr/>
        <p:nvPr/>
      </p:nvGrpSpPr>
      <p:grpSpPr>
        <a:xfrm>
          <a:off x="0" y="0"/>
          <a:ext cx="0" cy="0"/>
          <a:chOff x="0" y="0"/>
          <a:chExt cx="0" cy="0"/>
        </a:xfrm>
      </p:grpSpPr>
      <p:pic>
        <p:nvPicPr>
          <p:cNvPr id="26" name="Google Shape;26;p86"/>
          <p:cNvPicPr preferRelativeResize="0"/>
          <p:nvPr/>
        </p:nvPicPr>
        <p:blipFill rotWithShape="1">
          <a:blip r:embed="rId2">
            <a:alphaModFix/>
          </a:blip>
          <a:srcRect/>
          <a:stretch/>
        </p:blipFill>
        <p:spPr>
          <a:xfrm>
            <a:off x="0" y="0"/>
            <a:ext cx="12192022" cy="6858000"/>
          </a:xfrm>
          <a:prstGeom prst="rect">
            <a:avLst/>
          </a:prstGeom>
          <a:noFill/>
          <a:ln>
            <a:noFill/>
          </a:ln>
        </p:spPr>
      </p:pic>
      <p:sp>
        <p:nvSpPr>
          <p:cNvPr id="27" name="Google Shape;27;p86"/>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86"/>
          <p:cNvSpPr/>
          <p:nvPr/>
        </p:nvSpPr>
        <p:spPr>
          <a:xfrm>
            <a:off x="3389745" y="2336800"/>
            <a:ext cx="5578764" cy="1644073"/>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 name="Google Shape;29;p8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86"/>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6"/>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6"/>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33" name="Google Shape;33;p86" descr="Text&#10;&#10;Description automatically generated"/>
          <p:cNvPicPr preferRelativeResize="0"/>
          <p:nvPr/>
        </p:nvPicPr>
        <p:blipFill rotWithShape="1">
          <a:blip r:embed="rId3">
            <a:alphaModFix/>
          </a:blip>
          <a:srcRect l="22424" t="36550" r="25454" b="36701"/>
          <a:stretch/>
        </p:blipFill>
        <p:spPr>
          <a:xfrm>
            <a:off x="10002976" y="6365298"/>
            <a:ext cx="1336964" cy="38595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el en inhoud">
  <p:cSld name="Titel en inhoud">
    <p:spTree>
      <p:nvGrpSpPr>
        <p:cNvPr id="1" name="Shape 139"/>
        <p:cNvGrpSpPr/>
        <p:nvPr/>
      </p:nvGrpSpPr>
      <p:grpSpPr>
        <a:xfrm>
          <a:off x="0" y="0"/>
          <a:ext cx="0" cy="0"/>
          <a:chOff x="0" y="0"/>
          <a:chExt cx="0" cy="0"/>
        </a:xfrm>
      </p:grpSpPr>
      <p:sp>
        <p:nvSpPr>
          <p:cNvPr id="140" name="Google Shape;140;p100"/>
          <p:cNvSpPr txBox="1">
            <a:spLocks noGrp="1"/>
          </p:cNvSpPr>
          <p:nvPr>
            <p:ph type="body" idx="1"/>
          </p:nvPr>
        </p:nvSpPr>
        <p:spPr>
          <a:xfrm>
            <a:off x="489602" y="1915204"/>
            <a:ext cx="11148649" cy="4617031"/>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55600" algn="l">
              <a:lnSpc>
                <a:spcPct val="90000"/>
              </a:lnSpc>
              <a:spcBef>
                <a:spcPts val="0"/>
              </a:spcBef>
              <a:spcAft>
                <a:spcPts val="0"/>
              </a:spcAft>
              <a:buClr>
                <a:schemeClr val="dk1"/>
              </a:buClr>
              <a:buSzPts val="2000"/>
              <a:buChar char="▪"/>
              <a:defRPr/>
            </a:lvl3pPr>
            <a:lvl4pPr marL="1828800" lvl="3" indent="-342900" algn="l">
              <a:lnSpc>
                <a:spcPct val="90000"/>
              </a:lnSpc>
              <a:spcBef>
                <a:spcPts val="500"/>
              </a:spcBef>
              <a:spcAft>
                <a:spcPts val="0"/>
              </a:spcAft>
              <a:buClr>
                <a:schemeClr val="accent1"/>
              </a:buClr>
              <a:buSzPts val="1800"/>
              <a:buChar char="▪"/>
              <a:defRPr>
                <a:solidFill>
                  <a:schemeClr val="accent1"/>
                </a:solidFill>
              </a:defRPr>
            </a:lvl4pPr>
            <a:lvl5pPr marL="2286000" lvl="4" indent="-342900" algn="l">
              <a:lnSpc>
                <a:spcPct val="90000"/>
              </a:lnSpc>
              <a:spcBef>
                <a:spcPts val="500"/>
              </a:spcBef>
              <a:spcAft>
                <a:spcPts val="0"/>
              </a:spcAft>
              <a:buClr>
                <a:schemeClr val="accent1"/>
              </a:buClr>
              <a:buSzPts val="1800"/>
              <a:buChar char="▪"/>
              <a:defRPr>
                <a:solidFill>
                  <a:schemeClr val="accen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1" name="Google Shape;141;p100"/>
          <p:cNvSpPr txBox="1">
            <a:spLocks noGrp="1"/>
          </p:cNvSpPr>
          <p:nvPr>
            <p:ph type="title"/>
          </p:nvPr>
        </p:nvSpPr>
        <p:spPr>
          <a:xfrm>
            <a:off x="489602" y="835204"/>
            <a:ext cx="11159196" cy="93610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100"/>
          <p:cNvSpPr txBox="1"/>
          <p:nvPr/>
        </p:nvSpPr>
        <p:spPr>
          <a:xfrm>
            <a:off x="6528048" y="-531440"/>
            <a:ext cx="5663952" cy="3693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800"/>
              <a:buFont typeface="Arial"/>
              <a:buNone/>
            </a:pPr>
            <a:r>
              <a:rPr lang="en-GB" sz="1800" b="1" i="0" u="none" strike="noStrike" cap="none">
                <a:solidFill>
                  <a:schemeClr val="accent1"/>
                </a:solidFill>
                <a:latin typeface="Arial"/>
                <a:ea typeface="Arial"/>
                <a:cs typeface="Arial"/>
                <a:sym typeface="Arial"/>
              </a:rPr>
              <a:t>Text page</a:t>
            </a:r>
            <a:endParaRPr sz="1800" b="1" i="0" u="none" strike="noStrike" cap="none">
              <a:solidFill>
                <a:schemeClr val="accent1"/>
              </a:solidFill>
              <a:latin typeface="Arial"/>
              <a:ea typeface="Arial"/>
              <a:cs typeface="Arial"/>
              <a:sym typeface="Arial"/>
            </a:endParaRPr>
          </a:p>
        </p:txBody>
      </p:sp>
      <p:sp>
        <p:nvSpPr>
          <p:cNvPr id="143" name="Google Shape;143;p100"/>
          <p:cNvSpPr txBox="1"/>
          <p:nvPr/>
        </p:nvSpPr>
        <p:spPr>
          <a:xfrm>
            <a:off x="-2508956" y="7641"/>
            <a:ext cx="237626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chemeClr val="accent1"/>
                </a:solidFill>
                <a:latin typeface="Arial"/>
                <a:ea typeface="Arial"/>
                <a:cs typeface="Arial"/>
                <a:sym typeface="Arial"/>
              </a:rPr>
              <a:t>Working with text levels</a:t>
            </a:r>
            <a:endParaRPr sz="1400" b="1" i="0" u="none" strike="noStrike" cap="none">
              <a:solidFill>
                <a:schemeClr val="accent1"/>
              </a:solidFill>
              <a:latin typeface="Arial"/>
              <a:ea typeface="Arial"/>
              <a:cs typeface="Arial"/>
              <a:sym typeface="Arial"/>
            </a:endParaRPr>
          </a:p>
        </p:txBody>
      </p:sp>
      <p:cxnSp>
        <p:nvCxnSpPr>
          <p:cNvPr id="144" name="Google Shape;144;p100"/>
          <p:cNvCxnSpPr/>
          <p:nvPr/>
        </p:nvCxnSpPr>
        <p:spPr>
          <a:xfrm>
            <a:off x="-2436948" y="404664"/>
            <a:ext cx="2160240" cy="0"/>
          </a:xfrm>
          <a:prstGeom prst="straightConnector1">
            <a:avLst/>
          </a:prstGeom>
          <a:noFill/>
          <a:ln w="19050" cap="flat" cmpd="sng">
            <a:solidFill>
              <a:schemeClr val="accent1"/>
            </a:solidFill>
            <a:prstDash val="solid"/>
            <a:miter lim="800000"/>
            <a:headEnd type="none" w="sm" len="sm"/>
            <a:tailEnd type="none" w="sm" len="sm"/>
          </a:ln>
        </p:spPr>
      </p:cxnSp>
      <p:cxnSp>
        <p:nvCxnSpPr>
          <p:cNvPr id="145" name="Google Shape;145;p100"/>
          <p:cNvCxnSpPr/>
          <p:nvPr/>
        </p:nvCxnSpPr>
        <p:spPr>
          <a:xfrm>
            <a:off x="-2436948" y="2054386"/>
            <a:ext cx="2160240" cy="0"/>
          </a:xfrm>
          <a:prstGeom prst="straightConnector1">
            <a:avLst/>
          </a:prstGeom>
          <a:noFill/>
          <a:ln w="19050" cap="flat" cmpd="sng">
            <a:solidFill>
              <a:schemeClr val="accent1"/>
            </a:solidFill>
            <a:prstDash val="solid"/>
            <a:miter lim="800000"/>
            <a:headEnd type="none" w="sm" len="sm"/>
            <a:tailEnd type="none" w="sm" len="sm"/>
          </a:ln>
        </p:spPr>
      </p:cxnSp>
      <p:pic>
        <p:nvPicPr>
          <p:cNvPr id="146" name="Google Shape;146;p100"/>
          <p:cNvPicPr preferRelativeResize="0"/>
          <p:nvPr/>
        </p:nvPicPr>
        <p:blipFill rotWithShape="1">
          <a:blip r:embed="rId2">
            <a:alphaModFix/>
          </a:blip>
          <a:srcRect l="45961" t="15444" r="5865" b="19993"/>
          <a:stretch/>
        </p:blipFill>
        <p:spPr>
          <a:xfrm>
            <a:off x="-2310933" y="1272886"/>
            <a:ext cx="321175" cy="313617"/>
          </a:xfrm>
          <a:prstGeom prst="rect">
            <a:avLst/>
          </a:prstGeom>
          <a:noFill/>
          <a:ln>
            <a:noFill/>
          </a:ln>
        </p:spPr>
      </p:pic>
      <p:sp>
        <p:nvSpPr>
          <p:cNvPr id="147" name="Google Shape;147;p100"/>
          <p:cNvSpPr txBox="1"/>
          <p:nvPr/>
        </p:nvSpPr>
        <p:spPr>
          <a:xfrm>
            <a:off x="-2409976" y="476674"/>
            <a:ext cx="2133267"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GB" sz="900" b="0" i="0" u="none" strike="noStrike" cap="none">
                <a:solidFill>
                  <a:schemeClr val="dk1"/>
                </a:solidFill>
                <a:latin typeface="Arial"/>
                <a:ea typeface="Arial"/>
                <a:cs typeface="Arial"/>
                <a:sym typeface="Arial"/>
              </a:rPr>
              <a:t>The UvA template has a number of pre-programmed text levels. Go to 'Home' and then to 'Paragraph' to easily switch between different levels</a:t>
            </a:r>
            <a:endParaRPr sz="900" b="1" i="0" u="none" strike="noStrike" cap="none">
              <a:solidFill>
                <a:schemeClr val="dk1"/>
              </a:solidFill>
              <a:latin typeface="Arial"/>
              <a:ea typeface="Arial"/>
              <a:cs typeface="Arial"/>
              <a:sym typeface="Arial"/>
            </a:endParaRPr>
          </a:p>
        </p:txBody>
      </p:sp>
      <p:sp>
        <p:nvSpPr>
          <p:cNvPr id="148" name="Google Shape;148;p100"/>
          <p:cNvSpPr txBox="1"/>
          <p:nvPr/>
        </p:nvSpPr>
        <p:spPr>
          <a:xfrm>
            <a:off x="-1896800" y="1693275"/>
            <a:ext cx="1080032" cy="2308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GB" sz="900" b="1" i="0" u="none" strike="noStrike" cap="none">
                <a:solidFill>
                  <a:schemeClr val="accent1"/>
                </a:solidFill>
                <a:latin typeface="Arial"/>
                <a:ea typeface="Arial"/>
                <a:cs typeface="Arial"/>
                <a:sym typeface="Arial"/>
              </a:rPr>
              <a:t>Level Down</a:t>
            </a:r>
            <a:endParaRPr sz="900" b="1" i="0" u="none" strike="noStrike" cap="none">
              <a:solidFill>
                <a:schemeClr val="accent1"/>
              </a:solidFill>
              <a:latin typeface="Arial"/>
              <a:ea typeface="Arial"/>
              <a:cs typeface="Arial"/>
              <a:sym typeface="Arial"/>
            </a:endParaRPr>
          </a:p>
        </p:txBody>
      </p:sp>
      <p:sp>
        <p:nvSpPr>
          <p:cNvPr id="149" name="Google Shape;149;p100"/>
          <p:cNvSpPr txBox="1"/>
          <p:nvPr/>
        </p:nvSpPr>
        <p:spPr>
          <a:xfrm>
            <a:off x="-1896888" y="1322862"/>
            <a:ext cx="1080120" cy="2308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GB" sz="900" b="1" i="0" u="none" strike="noStrike" cap="none">
                <a:solidFill>
                  <a:schemeClr val="accent1"/>
                </a:solidFill>
                <a:latin typeface="Arial"/>
                <a:ea typeface="Arial"/>
                <a:cs typeface="Arial"/>
                <a:sym typeface="Arial"/>
              </a:rPr>
              <a:t>Level Up</a:t>
            </a:r>
            <a:endParaRPr sz="900" b="1" i="0" u="none" strike="noStrike" cap="none">
              <a:solidFill>
                <a:schemeClr val="accent1"/>
              </a:solidFill>
              <a:latin typeface="Arial"/>
              <a:ea typeface="Arial"/>
              <a:cs typeface="Arial"/>
              <a:sym typeface="Arial"/>
            </a:endParaRPr>
          </a:p>
        </p:txBody>
      </p:sp>
      <p:pic>
        <p:nvPicPr>
          <p:cNvPr id="150" name="Google Shape;150;p100"/>
          <p:cNvPicPr preferRelativeResize="0"/>
          <p:nvPr/>
        </p:nvPicPr>
        <p:blipFill rotWithShape="1">
          <a:blip r:embed="rId2">
            <a:alphaModFix/>
          </a:blip>
          <a:srcRect l="4675" t="13612" r="47155" b="21827"/>
          <a:stretch/>
        </p:blipFill>
        <p:spPr>
          <a:xfrm>
            <a:off x="-2310933" y="1628804"/>
            <a:ext cx="321175" cy="313617"/>
          </a:xfrm>
          <a:prstGeom prst="rect">
            <a:avLst/>
          </a:prstGeom>
          <a:noFill/>
          <a:ln>
            <a:noFill/>
          </a:ln>
        </p:spPr>
      </p:pic>
      <p:sp>
        <p:nvSpPr>
          <p:cNvPr id="151" name="Google Shape;151;p100"/>
          <p:cNvSpPr txBox="1"/>
          <p:nvPr/>
        </p:nvSpPr>
        <p:spPr>
          <a:xfrm>
            <a:off x="-2508954" y="2084661"/>
            <a:ext cx="137695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1" i="0" u="none" strike="noStrike" cap="none">
                <a:solidFill>
                  <a:schemeClr val="accent1"/>
                </a:solidFill>
                <a:latin typeface="Arial"/>
                <a:ea typeface="Arial"/>
                <a:cs typeface="Arial"/>
                <a:sym typeface="Arial"/>
              </a:rPr>
              <a:t>Text levels</a:t>
            </a:r>
            <a:endParaRPr sz="1000" b="1" i="0" u="none" strike="noStrike" cap="none">
              <a:solidFill>
                <a:schemeClr val="accent1"/>
              </a:solidFill>
              <a:latin typeface="Arial"/>
              <a:ea typeface="Arial"/>
              <a:cs typeface="Arial"/>
              <a:sym typeface="Arial"/>
            </a:endParaRPr>
          </a:p>
        </p:txBody>
      </p:sp>
      <p:sp>
        <p:nvSpPr>
          <p:cNvPr id="152" name="Google Shape;152;p100"/>
          <p:cNvSpPr txBox="1"/>
          <p:nvPr/>
        </p:nvSpPr>
        <p:spPr>
          <a:xfrm>
            <a:off x="-2166917" y="2453426"/>
            <a:ext cx="1854207"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chemeClr val="dk1"/>
                </a:solidFill>
                <a:latin typeface="Arial"/>
                <a:ea typeface="Arial"/>
                <a:cs typeface="Arial"/>
                <a:sym typeface="Arial"/>
              </a:rPr>
              <a:t>Body text (24 pt.)</a:t>
            </a:r>
            <a:endParaRPr sz="1000" b="0" i="0" u="none" strike="noStrike" cap="none">
              <a:solidFill>
                <a:schemeClr val="dk1"/>
              </a:solidFill>
              <a:latin typeface="Arial"/>
              <a:ea typeface="Arial"/>
              <a:cs typeface="Arial"/>
              <a:sym typeface="Arial"/>
            </a:endParaRPr>
          </a:p>
        </p:txBody>
      </p:sp>
      <p:sp>
        <p:nvSpPr>
          <p:cNvPr id="153" name="Google Shape;153;p100"/>
          <p:cNvSpPr txBox="1"/>
          <p:nvPr/>
        </p:nvSpPr>
        <p:spPr>
          <a:xfrm>
            <a:off x="-2169589" y="2723266"/>
            <a:ext cx="1854207" cy="246221"/>
          </a:xfrm>
          <a:prstGeom prst="rect">
            <a:avLst/>
          </a:prstGeom>
          <a:noFill/>
          <a:ln>
            <a:noFill/>
          </a:ln>
        </p:spPr>
        <p:txBody>
          <a:bodyPr spcFirstLastPara="1" wrap="square" lIns="91425" tIns="45700" rIns="91425" bIns="45700" anchor="t" anchorCtr="0">
            <a:spAutoFit/>
          </a:bodyPr>
          <a:lstStyle/>
          <a:p>
            <a:pPr marL="171446" marR="0" lvl="0" indent="-171446" algn="l" rtl="0">
              <a:lnSpc>
                <a:spcPct val="100000"/>
              </a:lnSpc>
              <a:spcBef>
                <a:spcPts val="0"/>
              </a:spcBef>
              <a:spcAft>
                <a:spcPts val="0"/>
              </a:spcAft>
              <a:buClr>
                <a:schemeClr val="dk1"/>
              </a:buClr>
              <a:buSzPts val="1000"/>
              <a:buFont typeface="Arial"/>
              <a:buChar char="•"/>
            </a:pPr>
            <a:r>
              <a:rPr lang="en-GB" sz="1000" b="0" i="0" u="none" strike="noStrike" cap="none">
                <a:solidFill>
                  <a:schemeClr val="dk1"/>
                </a:solidFill>
                <a:latin typeface="Arial"/>
                <a:ea typeface="Arial"/>
                <a:cs typeface="Arial"/>
                <a:sym typeface="Arial"/>
              </a:rPr>
              <a:t>Bullet (24 pt.)</a:t>
            </a:r>
            <a:endParaRPr sz="1000" b="0" i="0" u="none" strike="noStrike" cap="none">
              <a:solidFill>
                <a:schemeClr val="dk1"/>
              </a:solidFill>
              <a:latin typeface="Arial"/>
              <a:ea typeface="Arial"/>
              <a:cs typeface="Arial"/>
              <a:sym typeface="Arial"/>
            </a:endParaRPr>
          </a:p>
        </p:txBody>
      </p:sp>
      <p:sp>
        <p:nvSpPr>
          <p:cNvPr id="154" name="Google Shape;154;p100"/>
          <p:cNvSpPr txBox="1"/>
          <p:nvPr/>
        </p:nvSpPr>
        <p:spPr>
          <a:xfrm>
            <a:off x="-2083419" y="3023107"/>
            <a:ext cx="1693619" cy="246221"/>
          </a:xfrm>
          <a:prstGeom prst="rect">
            <a:avLst/>
          </a:prstGeom>
          <a:noFill/>
          <a:ln>
            <a:noFill/>
          </a:ln>
        </p:spPr>
        <p:txBody>
          <a:bodyPr spcFirstLastPara="1" wrap="square" lIns="91425" tIns="45700" rIns="91425" bIns="45700" anchor="t" anchorCtr="0">
            <a:spAutoFit/>
          </a:bodyPr>
          <a:lstStyle/>
          <a:p>
            <a:pPr marL="360354" marR="0" lvl="1" indent="-180969" algn="l" rtl="0">
              <a:lnSpc>
                <a:spcPct val="100000"/>
              </a:lnSpc>
              <a:spcBef>
                <a:spcPts val="0"/>
              </a:spcBef>
              <a:spcAft>
                <a:spcPts val="0"/>
              </a:spcAft>
              <a:buClr>
                <a:schemeClr val="dk1"/>
              </a:buClr>
              <a:buSzPts val="1000"/>
              <a:buFont typeface="Arial"/>
              <a:buChar char="•"/>
            </a:pPr>
            <a:r>
              <a:rPr lang="en-GB" sz="1000" b="0" i="0" u="none" strike="noStrike" cap="none">
                <a:solidFill>
                  <a:schemeClr val="dk1"/>
                </a:solidFill>
                <a:latin typeface="Arial"/>
                <a:ea typeface="Arial"/>
                <a:cs typeface="Arial"/>
                <a:sym typeface="Arial"/>
              </a:rPr>
              <a:t>Sub Bullet (16 pt.)</a:t>
            </a:r>
            <a:endParaRPr sz="1000" b="0" i="0" u="none" strike="noStrike" cap="none">
              <a:solidFill>
                <a:schemeClr val="dk1"/>
              </a:solidFill>
              <a:latin typeface="Arial"/>
              <a:ea typeface="Arial"/>
              <a:cs typeface="Arial"/>
              <a:sym typeface="Arial"/>
            </a:endParaRPr>
          </a:p>
        </p:txBody>
      </p:sp>
      <p:sp>
        <p:nvSpPr>
          <p:cNvPr id="155" name="Google Shape;155;p100"/>
          <p:cNvSpPr txBox="1"/>
          <p:nvPr/>
        </p:nvSpPr>
        <p:spPr>
          <a:xfrm>
            <a:off x="-2083419" y="3329535"/>
            <a:ext cx="1693619"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1" i="0" u="none" strike="noStrike" cap="none">
                <a:solidFill>
                  <a:schemeClr val="accent1"/>
                </a:solidFill>
                <a:latin typeface="Arial"/>
                <a:ea typeface="Arial"/>
                <a:cs typeface="Arial"/>
                <a:sym typeface="Arial"/>
              </a:rPr>
              <a:t>Title (24 pt)</a:t>
            </a:r>
            <a:endParaRPr sz="1000" b="1" i="0" u="none" strike="noStrike" cap="none">
              <a:solidFill>
                <a:schemeClr val="accent1"/>
              </a:solidFill>
              <a:latin typeface="Arial"/>
              <a:ea typeface="Arial"/>
              <a:cs typeface="Arial"/>
              <a:sym typeface="Arial"/>
            </a:endParaRPr>
          </a:p>
        </p:txBody>
      </p:sp>
      <p:sp>
        <p:nvSpPr>
          <p:cNvPr id="156" name="Google Shape;156;p100"/>
          <p:cNvSpPr txBox="1"/>
          <p:nvPr/>
        </p:nvSpPr>
        <p:spPr>
          <a:xfrm>
            <a:off x="-2093659" y="3636330"/>
            <a:ext cx="1693619"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0" i="1" u="none" strike="noStrike" cap="none">
                <a:solidFill>
                  <a:schemeClr val="accent1"/>
                </a:solidFill>
                <a:latin typeface="Arial"/>
                <a:ea typeface="Arial"/>
                <a:cs typeface="Arial"/>
                <a:sym typeface="Arial"/>
              </a:rPr>
              <a:t>Title (16 pt)</a:t>
            </a:r>
            <a:endParaRPr sz="1000" b="0" i="1" u="none" strike="noStrike" cap="none">
              <a:solidFill>
                <a:schemeClr val="accent1"/>
              </a:solidFill>
              <a:latin typeface="Arial"/>
              <a:ea typeface="Arial"/>
              <a:cs typeface="Arial"/>
              <a:sym typeface="Arial"/>
            </a:endParaRPr>
          </a:p>
        </p:txBody>
      </p:sp>
      <p:grpSp>
        <p:nvGrpSpPr>
          <p:cNvPr id="157" name="Google Shape;157;p100"/>
          <p:cNvGrpSpPr/>
          <p:nvPr/>
        </p:nvGrpSpPr>
        <p:grpSpPr>
          <a:xfrm>
            <a:off x="-2425457" y="2431924"/>
            <a:ext cx="288032" cy="276999"/>
            <a:chOff x="12492689" y="2721406"/>
            <a:chExt cx="288032" cy="276999"/>
          </a:xfrm>
        </p:grpSpPr>
        <p:sp>
          <p:nvSpPr>
            <p:cNvPr id="158" name="Google Shape;158;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59" name="Google Shape;159;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1</a:t>
              </a:r>
              <a:endParaRPr sz="1200" b="1" i="0" u="none" strike="noStrike" cap="none">
                <a:solidFill>
                  <a:schemeClr val="lt1"/>
                </a:solidFill>
                <a:latin typeface="Arial"/>
                <a:ea typeface="Arial"/>
                <a:cs typeface="Arial"/>
                <a:sym typeface="Arial"/>
              </a:endParaRPr>
            </a:p>
          </p:txBody>
        </p:sp>
      </p:grpSp>
      <p:grpSp>
        <p:nvGrpSpPr>
          <p:cNvPr id="160" name="Google Shape;160;p100"/>
          <p:cNvGrpSpPr/>
          <p:nvPr/>
        </p:nvGrpSpPr>
        <p:grpSpPr>
          <a:xfrm>
            <a:off x="-2426044" y="2725770"/>
            <a:ext cx="288032" cy="276999"/>
            <a:chOff x="12492689" y="2721406"/>
            <a:chExt cx="288032" cy="276999"/>
          </a:xfrm>
        </p:grpSpPr>
        <p:sp>
          <p:nvSpPr>
            <p:cNvPr id="161" name="Google Shape;161;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2" name="Google Shape;162;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2</a:t>
              </a:r>
              <a:endParaRPr sz="1200" b="1" i="0" u="none" strike="noStrike" cap="none">
                <a:solidFill>
                  <a:schemeClr val="lt1"/>
                </a:solidFill>
                <a:latin typeface="Arial"/>
                <a:ea typeface="Arial"/>
                <a:cs typeface="Arial"/>
                <a:sym typeface="Arial"/>
              </a:endParaRPr>
            </a:p>
          </p:txBody>
        </p:sp>
      </p:grpSp>
      <p:grpSp>
        <p:nvGrpSpPr>
          <p:cNvPr id="163" name="Google Shape;163;p100"/>
          <p:cNvGrpSpPr/>
          <p:nvPr/>
        </p:nvGrpSpPr>
        <p:grpSpPr>
          <a:xfrm>
            <a:off x="-2425457" y="3023108"/>
            <a:ext cx="288032" cy="276999"/>
            <a:chOff x="12492689" y="2721406"/>
            <a:chExt cx="288032" cy="276999"/>
          </a:xfrm>
        </p:grpSpPr>
        <p:sp>
          <p:nvSpPr>
            <p:cNvPr id="164" name="Google Shape;164;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5" name="Google Shape;165;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3</a:t>
              </a:r>
              <a:endParaRPr sz="1200" b="1" i="0" u="none" strike="noStrike" cap="none">
                <a:solidFill>
                  <a:schemeClr val="lt1"/>
                </a:solidFill>
                <a:latin typeface="Arial"/>
                <a:ea typeface="Arial"/>
                <a:cs typeface="Arial"/>
                <a:sym typeface="Arial"/>
              </a:endParaRPr>
            </a:p>
          </p:txBody>
        </p:sp>
      </p:grpSp>
      <p:grpSp>
        <p:nvGrpSpPr>
          <p:cNvPr id="166" name="Google Shape;166;p100"/>
          <p:cNvGrpSpPr/>
          <p:nvPr/>
        </p:nvGrpSpPr>
        <p:grpSpPr>
          <a:xfrm>
            <a:off x="-2425457" y="3329534"/>
            <a:ext cx="288032" cy="276999"/>
            <a:chOff x="12492689" y="2721406"/>
            <a:chExt cx="288032" cy="276999"/>
          </a:xfrm>
        </p:grpSpPr>
        <p:sp>
          <p:nvSpPr>
            <p:cNvPr id="167" name="Google Shape;167;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8" name="Google Shape;168;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4</a:t>
              </a:r>
              <a:endParaRPr sz="1200" b="1" i="0" u="none" strike="noStrike" cap="none">
                <a:solidFill>
                  <a:schemeClr val="lt1"/>
                </a:solidFill>
                <a:latin typeface="Arial"/>
                <a:ea typeface="Arial"/>
                <a:cs typeface="Arial"/>
                <a:sym typeface="Arial"/>
              </a:endParaRPr>
            </a:p>
          </p:txBody>
        </p:sp>
      </p:grpSp>
      <p:grpSp>
        <p:nvGrpSpPr>
          <p:cNvPr id="169" name="Google Shape;169;p100"/>
          <p:cNvGrpSpPr/>
          <p:nvPr/>
        </p:nvGrpSpPr>
        <p:grpSpPr>
          <a:xfrm>
            <a:off x="-2427768" y="3630522"/>
            <a:ext cx="288032" cy="276999"/>
            <a:chOff x="12492689" y="2721406"/>
            <a:chExt cx="288032" cy="276999"/>
          </a:xfrm>
        </p:grpSpPr>
        <p:sp>
          <p:nvSpPr>
            <p:cNvPr id="170" name="Google Shape;170;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1" name="Google Shape;171;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5</a:t>
              </a:r>
              <a:endParaRPr sz="1200" b="1" i="0" u="none" strike="noStrike" cap="none">
                <a:solidFill>
                  <a:schemeClr val="lt1"/>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Content">
  <p:cSld name="Title, Content">
    <p:spTree>
      <p:nvGrpSpPr>
        <p:cNvPr id="1" name="Shape 172"/>
        <p:cNvGrpSpPr/>
        <p:nvPr/>
      </p:nvGrpSpPr>
      <p:grpSpPr>
        <a:xfrm>
          <a:off x="0" y="0"/>
          <a:ext cx="0" cy="0"/>
          <a:chOff x="0" y="0"/>
          <a:chExt cx="0" cy="0"/>
        </a:xfrm>
      </p:grpSpPr>
      <p:sp>
        <p:nvSpPr>
          <p:cNvPr id="173" name="Google Shape;173;p101"/>
          <p:cNvSpPr txBox="1">
            <a:spLocks noGrp="1"/>
          </p:cNvSpPr>
          <p:nvPr>
            <p:ph type="title"/>
          </p:nvPr>
        </p:nvSpPr>
        <p:spPr>
          <a:xfrm>
            <a:off x="923760" y="0"/>
            <a:ext cx="10345320" cy="86364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4" name="Google Shape;174;p101"/>
          <p:cNvSpPr txBox="1">
            <a:spLocks noGrp="1"/>
          </p:cNvSpPr>
          <p:nvPr>
            <p:ph type="body" idx="1"/>
          </p:nvPr>
        </p:nvSpPr>
        <p:spPr>
          <a:xfrm>
            <a:off x="923760" y="1376280"/>
            <a:ext cx="10345320" cy="45558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Blank no logo" type="blank">
  <p:cSld name="BLANK">
    <p:spTree>
      <p:nvGrpSpPr>
        <p:cNvPr id="1" name="Shape 34"/>
        <p:cNvGrpSpPr/>
        <p:nvPr/>
      </p:nvGrpSpPr>
      <p:grpSpPr>
        <a:xfrm>
          <a:off x="0" y="0"/>
          <a:ext cx="0" cy="0"/>
          <a:chOff x="0" y="0"/>
          <a:chExt cx="0" cy="0"/>
        </a:xfrm>
      </p:grpSpPr>
      <p:sp>
        <p:nvSpPr>
          <p:cNvPr id="35" name="Google Shape;35;p85"/>
          <p:cNvSpPr/>
          <p:nvPr/>
        </p:nvSpPr>
        <p:spPr>
          <a:xfrm>
            <a:off x="9858375" y="6181725"/>
            <a:ext cx="1790700" cy="676275"/>
          </a:xfrm>
          <a:prstGeom prst="rect">
            <a:avLst/>
          </a:prstGeom>
          <a:solidFill>
            <a:srgbClr val="E3D8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_Chapter slide" type="secHead">
  <p:cSld name="SECTION_HEADER">
    <p:spTree>
      <p:nvGrpSpPr>
        <p:cNvPr id="1" name="Shape 36"/>
        <p:cNvGrpSpPr/>
        <p:nvPr/>
      </p:nvGrpSpPr>
      <p:grpSpPr>
        <a:xfrm>
          <a:off x="0" y="0"/>
          <a:ext cx="0" cy="0"/>
          <a:chOff x="0" y="0"/>
          <a:chExt cx="0" cy="0"/>
        </a:xfrm>
      </p:grpSpPr>
      <p:pic>
        <p:nvPicPr>
          <p:cNvPr id="37" name="Google Shape;37;p84"/>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8" name="Google Shape;38;p84"/>
          <p:cNvSpPr txBox="1">
            <a:spLocks noGrp="1"/>
          </p:cNvSpPr>
          <p:nvPr>
            <p:ph type="body" idx="1"/>
          </p:nvPr>
        </p:nvSpPr>
        <p:spPr>
          <a:xfrm>
            <a:off x="831851" y="4589465"/>
            <a:ext cx="5264149"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400"/>
              <a:buNone/>
              <a:defRPr sz="2400">
                <a:solidFill>
                  <a:schemeClr val="lt1"/>
                </a:solidFill>
              </a:defRPr>
            </a:lvl1pPr>
            <a:lvl2pPr marL="914400" lvl="1" indent="-228600" algn="l">
              <a:lnSpc>
                <a:spcPct val="90000"/>
              </a:lnSpc>
              <a:spcBef>
                <a:spcPts val="500"/>
              </a:spcBef>
              <a:spcAft>
                <a:spcPts val="0"/>
              </a:spcAft>
              <a:buClr>
                <a:srgbClr val="959595"/>
              </a:buClr>
              <a:buSzPts val="2000"/>
              <a:buNone/>
              <a:defRPr sz="2000">
                <a:solidFill>
                  <a:srgbClr val="959595"/>
                </a:solidFill>
              </a:defRPr>
            </a:lvl2pPr>
            <a:lvl3pPr marL="1371600" lvl="2" indent="-228600" algn="l">
              <a:lnSpc>
                <a:spcPct val="90000"/>
              </a:lnSpc>
              <a:spcBef>
                <a:spcPts val="500"/>
              </a:spcBef>
              <a:spcAft>
                <a:spcPts val="0"/>
              </a:spcAft>
              <a:buClr>
                <a:srgbClr val="959595"/>
              </a:buClr>
              <a:buSzPts val="1800"/>
              <a:buNone/>
              <a:defRPr sz="1800">
                <a:solidFill>
                  <a:srgbClr val="959595"/>
                </a:solidFill>
              </a:defRPr>
            </a:lvl3pPr>
            <a:lvl4pPr marL="1828800" lvl="3" indent="-228600" algn="l">
              <a:lnSpc>
                <a:spcPct val="90000"/>
              </a:lnSpc>
              <a:spcBef>
                <a:spcPts val="500"/>
              </a:spcBef>
              <a:spcAft>
                <a:spcPts val="0"/>
              </a:spcAft>
              <a:buClr>
                <a:srgbClr val="959595"/>
              </a:buClr>
              <a:buSzPts val="1600"/>
              <a:buNone/>
              <a:defRPr sz="1600">
                <a:solidFill>
                  <a:srgbClr val="959595"/>
                </a:solidFill>
              </a:defRPr>
            </a:lvl4pPr>
            <a:lvl5pPr marL="2286000" lvl="4" indent="-228600" algn="l">
              <a:lnSpc>
                <a:spcPct val="90000"/>
              </a:lnSpc>
              <a:spcBef>
                <a:spcPts val="500"/>
              </a:spcBef>
              <a:spcAft>
                <a:spcPts val="0"/>
              </a:spcAft>
              <a:buClr>
                <a:srgbClr val="959595"/>
              </a:buClr>
              <a:buSzPts val="1600"/>
              <a:buNone/>
              <a:defRPr sz="1600">
                <a:solidFill>
                  <a:srgbClr val="959595"/>
                </a:solidFill>
              </a:defRPr>
            </a:lvl5pPr>
            <a:lvl6pPr marL="2743200" lvl="5" indent="-228600" algn="l">
              <a:lnSpc>
                <a:spcPct val="90000"/>
              </a:lnSpc>
              <a:spcBef>
                <a:spcPts val="500"/>
              </a:spcBef>
              <a:spcAft>
                <a:spcPts val="0"/>
              </a:spcAft>
              <a:buClr>
                <a:srgbClr val="959595"/>
              </a:buClr>
              <a:buSzPts val="1600"/>
              <a:buNone/>
              <a:defRPr sz="1600">
                <a:solidFill>
                  <a:srgbClr val="959595"/>
                </a:solidFill>
              </a:defRPr>
            </a:lvl6pPr>
            <a:lvl7pPr marL="3200400" lvl="6" indent="-228600" algn="l">
              <a:lnSpc>
                <a:spcPct val="90000"/>
              </a:lnSpc>
              <a:spcBef>
                <a:spcPts val="500"/>
              </a:spcBef>
              <a:spcAft>
                <a:spcPts val="0"/>
              </a:spcAft>
              <a:buClr>
                <a:srgbClr val="959595"/>
              </a:buClr>
              <a:buSzPts val="1600"/>
              <a:buNone/>
              <a:defRPr sz="1600">
                <a:solidFill>
                  <a:srgbClr val="959595"/>
                </a:solidFill>
              </a:defRPr>
            </a:lvl7pPr>
            <a:lvl8pPr marL="3657600" lvl="7" indent="-228600" algn="l">
              <a:lnSpc>
                <a:spcPct val="90000"/>
              </a:lnSpc>
              <a:spcBef>
                <a:spcPts val="500"/>
              </a:spcBef>
              <a:spcAft>
                <a:spcPts val="0"/>
              </a:spcAft>
              <a:buClr>
                <a:srgbClr val="959595"/>
              </a:buClr>
              <a:buSzPts val="1600"/>
              <a:buNone/>
              <a:defRPr sz="1600">
                <a:solidFill>
                  <a:srgbClr val="959595"/>
                </a:solidFill>
              </a:defRPr>
            </a:lvl8pPr>
            <a:lvl9pPr marL="4114800" lvl="8" indent="-228600" algn="l">
              <a:lnSpc>
                <a:spcPct val="90000"/>
              </a:lnSpc>
              <a:spcBef>
                <a:spcPts val="500"/>
              </a:spcBef>
              <a:spcAft>
                <a:spcPts val="0"/>
              </a:spcAft>
              <a:buClr>
                <a:srgbClr val="959595"/>
              </a:buClr>
              <a:buSzPts val="1600"/>
              <a:buNone/>
              <a:defRPr sz="1600">
                <a:solidFill>
                  <a:srgbClr val="959595"/>
                </a:solidFill>
              </a:defRPr>
            </a:lvl9pPr>
          </a:lstStyle>
          <a:p>
            <a:endParaRPr/>
          </a:p>
        </p:txBody>
      </p:sp>
      <p:sp>
        <p:nvSpPr>
          <p:cNvPr id="39" name="Google Shape;39;p84"/>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84"/>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84"/>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42" name="Google Shape;42;p84"/>
          <p:cNvSpPr/>
          <p:nvPr/>
        </p:nvSpPr>
        <p:spPr>
          <a:xfrm>
            <a:off x="637309" y="452582"/>
            <a:ext cx="4442691" cy="150018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 name="Google Shape;43;p84"/>
          <p:cNvSpPr txBox="1">
            <a:spLocks noGrp="1"/>
          </p:cNvSpPr>
          <p:nvPr>
            <p:ph type="title"/>
          </p:nvPr>
        </p:nvSpPr>
        <p:spPr>
          <a:xfrm>
            <a:off x="831851" y="1709740"/>
            <a:ext cx="7859567"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losure">
  <p:cSld name="Closure">
    <p:spTree>
      <p:nvGrpSpPr>
        <p:cNvPr id="1" name="Shape 44"/>
        <p:cNvGrpSpPr/>
        <p:nvPr/>
      </p:nvGrpSpPr>
      <p:grpSpPr>
        <a:xfrm>
          <a:off x="0" y="0"/>
          <a:ext cx="0" cy="0"/>
          <a:chOff x="0" y="0"/>
          <a:chExt cx="0" cy="0"/>
        </a:xfrm>
      </p:grpSpPr>
      <p:sp>
        <p:nvSpPr>
          <p:cNvPr id="45" name="Google Shape;45;p94"/>
          <p:cNvSpPr/>
          <p:nvPr/>
        </p:nvSpPr>
        <p:spPr>
          <a:xfrm>
            <a:off x="9858375" y="6181725"/>
            <a:ext cx="1790700" cy="676275"/>
          </a:xfrm>
          <a:prstGeom prst="rect">
            <a:avLst/>
          </a:prstGeom>
          <a:solidFill>
            <a:srgbClr val="E3D8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46" name="Google Shape;46;p94"/>
          <p:cNvPicPr preferRelativeResize="0"/>
          <p:nvPr/>
        </p:nvPicPr>
        <p:blipFill rotWithShape="1">
          <a:blip r:embed="rId2">
            <a:alphaModFix/>
          </a:blip>
          <a:srcRect/>
          <a:stretch/>
        </p:blipFill>
        <p:spPr>
          <a:xfrm>
            <a:off x="0" y="0"/>
            <a:ext cx="12192022" cy="68580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_Chapter slide">
  <p:cSld name="3_Chapter slide">
    <p:spTree>
      <p:nvGrpSpPr>
        <p:cNvPr id="1" name="Shape 47"/>
        <p:cNvGrpSpPr/>
        <p:nvPr/>
      </p:nvGrpSpPr>
      <p:grpSpPr>
        <a:xfrm>
          <a:off x="0" y="0"/>
          <a:ext cx="0" cy="0"/>
          <a:chOff x="0" y="0"/>
          <a:chExt cx="0" cy="0"/>
        </a:xfrm>
      </p:grpSpPr>
      <p:pic>
        <p:nvPicPr>
          <p:cNvPr id="48" name="Google Shape;48;p93"/>
          <p:cNvPicPr preferRelativeResize="0"/>
          <p:nvPr/>
        </p:nvPicPr>
        <p:blipFill rotWithShape="1">
          <a:blip r:embed="rId2">
            <a:alphaModFix/>
          </a:blip>
          <a:srcRect t="12302" b="12301"/>
          <a:stretch/>
        </p:blipFill>
        <p:spPr>
          <a:xfrm>
            <a:off x="0" y="0"/>
            <a:ext cx="12192001" cy="6858000"/>
          </a:xfrm>
          <a:prstGeom prst="rect">
            <a:avLst/>
          </a:prstGeom>
          <a:noFill/>
          <a:ln>
            <a:noFill/>
          </a:ln>
        </p:spPr>
      </p:pic>
      <p:sp>
        <p:nvSpPr>
          <p:cNvPr id="49" name="Google Shape;49;p93"/>
          <p:cNvSpPr txBox="1">
            <a:spLocks noGrp="1"/>
          </p:cNvSpPr>
          <p:nvPr>
            <p:ph type="body" idx="1"/>
          </p:nvPr>
        </p:nvSpPr>
        <p:spPr>
          <a:xfrm>
            <a:off x="193677" y="4008440"/>
            <a:ext cx="3292474"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000"/>
              <a:buNone/>
              <a:defRPr sz="2000">
                <a:solidFill>
                  <a:schemeClr val="lt1"/>
                </a:solidFill>
              </a:defRPr>
            </a:lvl1pPr>
            <a:lvl2pPr marL="914400" lvl="1" indent="-228600" algn="l">
              <a:lnSpc>
                <a:spcPct val="90000"/>
              </a:lnSpc>
              <a:spcBef>
                <a:spcPts val="500"/>
              </a:spcBef>
              <a:spcAft>
                <a:spcPts val="0"/>
              </a:spcAft>
              <a:buClr>
                <a:srgbClr val="959595"/>
              </a:buClr>
              <a:buSzPts val="2000"/>
              <a:buNone/>
              <a:defRPr sz="2000">
                <a:solidFill>
                  <a:srgbClr val="959595"/>
                </a:solidFill>
              </a:defRPr>
            </a:lvl2pPr>
            <a:lvl3pPr marL="1371600" lvl="2" indent="-228600" algn="l">
              <a:lnSpc>
                <a:spcPct val="90000"/>
              </a:lnSpc>
              <a:spcBef>
                <a:spcPts val="500"/>
              </a:spcBef>
              <a:spcAft>
                <a:spcPts val="0"/>
              </a:spcAft>
              <a:buClr>
                <a:srgbClr val="959595"/>
              </a:buClr>
              <a:buSzPts val="1800"/>
              <a:buNone/>
              <a:defRPr sz="1800">
                <a:solidFill>
                  <a:srgbClr val="959595"/>
                </a:solidFill>
              </a:defRPr>
            </a:lvl3pPr>
            <a:lvl4pPr marL="1828800" lvl="3" indent="-228600" algn="l">
              <a:lnSpc>
                <a:spcPct val="90000"/>
              </a:lnSpc>
              <a:spcBef>
                <a:spcPts val="500"/>
              </a:spcBef>
              <a:spcAft>
                <a:spcPts val="0"/>
              </a:spcAft>
              <a:buClr>
                <a:srgbClr val="959595"/>
              </a:buClr>
              <a:buSzPts val="1600"/>
              <a:buNone/>
              <a:defRPr sz="1600">
                <a:solidFill>
                  <a:srgbClr val="959595"/>
                </a:solidFill>
              </a:defRPr>
            </a:lvl4pPr>
            <a:lvl5pPr marL="2286000" lvl="4" indent="-228600" algn="l">
              <a:lnSpc>
                <a:spcPct val="90000"/>
              </a:lnSpc>
              <a:spcBef>
                <a:spcPts val="500"/>
              </a:spcBef>
              <a:spcAft>
                <a:spcPts val="0"/>
              </a:spcAft>
              <a:buClr>
                <a:srgbClr val="959595"/>
              </a:buClr>
              <a:buSzPts val="1600"/>
              <a:buNone/>
              <a:defRPr sz="1600">
                <a:solidFill>
                  <a:srgbClr val="959595"/>
                </a:solidFill>
              </a:defRPr>
            </a:lvl5pPr>
            <a:lvl6pPr marL="2743200" lvl="5" indent="-228600" algn="l">
              <a:lnSpc>
                <a:spcPct val="90000"/>
              </a:lnSpc>
              <a:spcBef>
                <a:spcPts val="500"/>
              </a:spcBef>
              <a:spcAft>
                <a:spcPts val="0"/>
              </a:spcAft>
              <a:buClr>
                <a:srgbClr val="959595"/>
              </a:buClr>
              <a:buSzPts val="1600"/>
              <a:buNone/>
              <a:defRPr sz="1600">
                <a:solidFill>
                  <a:srgbClr val="959595"/>
                </a:solidFill>
              </a:defRPr>
            </a:lvl6pPr>
            <a:lvl7pPr marL="3200400" lvl="6" indent="-228600" algn="l">
              <a:lnSpc>
                <a:spcPct val="90000"/>
              </a:lnSpc>
              <a:spcBef>
                <a:spcPts val="500"/>
              </a:spcBef>
              <a:spcAft>
                <a:spcPts val="0"/>
              </a:spcAft>
              <a:buClr>
                <a:srgbClr val="959595"/>
              </a:buClr>
              <a:buSzPts val="1600"/>
              <a:buNone/>
              <a:defRPr sz="1600">
                <a:solidFill>
                  <a:srgbClr val="959595"/>
                </a:solidFill>
              </a:defRPr>
            </a:lvl7pPr>
            <a:lvl8pPr marL="3657600" lvl="7" indent="-228600" algn="l">
              <a:lnSpc>
                <a:spcPct val="90000"/>
              </a:lnSpc>
              <a:spcBef>
                <a:spcPts val="500"/>
              </a:spcBef>
              <a:spcAft>
                <a:spcPts val="0"/>
              </a:spcAft>
              <a:buClr>
                <a:srgbClr val="959595"/>
              </a:buClr>
              <a:buSzPts val="1600"/>
              <a:buNone/>
              <a:defRPr sz="1600">
                <a:solidFill>
                  <a:srgbClr val="959595"/>
                </a:solidFill>
              </a:defRPr>
            </a:lvl8pPr>
            <a:lvl9pPr marL="4114800" lvl="8" indent="-228600" algn="l">
              <a:lnSpc>
                <a:spcPct val="90000"/>
              </a:lnSpc>
              <a:spcBef>
                <a:spcPts val="500"/>
              </a:spcBef>
              <a:spcAft>
                <a:spcPts val="0"/>
              </a:spcAft>
              <a:buClr>
                <a:srgbClr val="959595"/>
              </a:buClr>
              <a:buSzPts val="1600"/>
              <a:buNone/>
              <a:defRPr sz="1600">
                <a:solidFill>
                  <a:srgbClr val="959595"/>
                </a:solidFill>
              </a:defRPr>
            </a:lvl9pPr>
          </a:lstStyle>
          <a:p>
            <a:endParaRPr/>
          </a:p>
        </p:txBody>
      </p:sp>
      <p:sp>
        <p:nvSpPr>
          <p:cNvPr id="50" name="Google Shape;50;p93"/>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93"/>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93"/>
          <p:cNvSpPr txBox="1">
            <a:spLocks noGrp="1"/>
          </p:cNvSpPr>
          <p:nvPr>
            <p:ph type="title"/>
          </p:nvPr>
        </p:nvSpPr>
        <p:spPr>
          <a:xfrm>
            <a:off x="193677" y="1128715"/>
            <a:ext cx="3292474"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4800"/>
              <a:buFont typeface="Arial"/>
              <a:buNone/>
              <a:defRPr sz="4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3"/>
        <p:cNvGrpSpPr/>
        <p:nvPr/>
      </p:nvGrpSpPr>
      <p:grpSpPr>
        <a:xfrm>
          <a:off x="0" y="0"/>
          <a:ext cx="0" cy="0"/>
          <a:chOff x="0" y="0"/>
          <a:chExt cx="0" cy="0"/>
        </a:xfrm>
      </p:grpSpPr>
      <p:sp>
        <p:nvSpPr>
          <p:cNvPr id="54" name="Google Shape;54;p82"/>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8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82"/>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2"/>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82"/>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9"/>
        <p:cNvGrpSpPr/>
        <p:nvPr/>
      </p:nvGrpSpPr>
      <p:grpSpPr>
        <a:xfrm>
          <a:off x="0" y="0"/>
          <a:ext cx="0" cy="0"/>
          <a:chOff x="0" y="0"/>
          <a:chExt cx="0" cy="0"/>
        </a:xfrm>
      </p:grpSpPr>
      <p:sp>
        <p:nvSpPr>
          <p:cNvPr id="60" name="Google Shape;60;p83"/>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8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8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83"/>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3"/>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83"/>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Title picture content">
  <p:cSld name="2_Title picture content">
    <p:spTree>
      <p:nvGrpSpPr>
        <p:cNvPr id="1" name="Shape 66"/>
        <p:cNvGrpSpPr/>
        <p:nvPr/>
      </p:nvGrpSpPr>
      <p:grpSpPr>
        <a:xfrm>
          <a:off x="0" y="0"/>
          <a:ext cx="0" cy="0"/>
          <a:chOff x="0" y="0"/>
          <a:chExt cx="0" cy="0"/>
        </a:xfrm>
      </p:grpSpPr>
      <p:pic>
        <p:nvPicPr>
          <p:cNvPr id="67" name="Google Shape;67;p87"/>
          <p:cNvPicPr preferRelativeResize="0"/>
          <p:nvPr/>
        </p:nvPicPr>
        <p:blipFill rotWithShape="1">
          <a:blip r:embed="rId2">
            <a:alphaModFix/>
          </a:blip>
          <a:srcRect/>
          <a:stretch/>
        </p:blipFill>
        <p:spPr>
          <a:xfrm>
            <a:off x="0" y="0"/>
            <a:ext cx="12192022" cy="6858000"/>
          </a:xfrm>
          <a:prstGeom prst="rect">
            <a:avLst/>
          </a:prstGeom>
          <a:noFill/>
          <a:ln>
            <a:noFill/>
          </a:ln>
        </p:spPr>
      </p:pic>
      <p:sp>
        <p:nvSpPr>
          <p:cNvPr id="68" name="Google Shape;68;p87"/>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87"/>
          <p:cNvSpPr/>
          <p:nvPr/>
        </p:nvSpPr>
        <p:spPr>
          <a:xfrm>
            <a:off x="3389745" y="2336800"/>
            <a:ext cx="5578764" cy="1644073"/>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70" name="Google Shape;70;p87"/>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87"/>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87"/>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73" name="Google Shape;73;p87" descr="Text&#10;&#10;Description automatically generated"/>
          <p:cNvPicPr preferRelativeResize="0"/>
          <p:nvPr/>
        </p:nvPicPr>
        <p:blipFill rotWithShape="1">
          <a:blip r:embed="rId3">
            <a:alphaModFix/>
          </a:blip>
          <a:srcRect l="22424" t="36550" r="25454" b="36701"/>
          <a:stretch/>
        </p:blipFill>
        <p:spPr>
          <a:xfrm>
            <a:off x="10002976" y="6365298"/>
            <a:ext cx="1336964" cy="385951"/>
          </a:xfrm>
          <a:prstGeom prst="rect">
            <a:avLst/>
          </a:prstGeom>
          <a:noFill/>
          <a:ln>
            <a:noFill/>
          </a:ln>
        </p:spPr>
      </p:pic>
      <p:sp>
        <p:nvSpPr>
          <p:cNvPr id="74" name="Google Shape;74;p87"/>
          <p:cNvSpPr txBox="1">
            <a:spLocks noGrp="1"/>
          </p:cNvSpPr>
          <p:nvPr>
            <p:ph type="body" idx="1"/>
          </p:nvPr>
        </p:nvSpPr>
        <p:spPr>
          <a:xfrm>
            <a:off x="838200" y="1825625"/>
            <a:ext cx="4897582"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87"/>
          <p:cNvSpPr>
            <a:spLocks noGrp="1"/>
          </p:cNvSpPr>
          <p:nvPr>
            <p:ph type="pic" idx="2"/>
          </p:nvPr>
        </p:nvSpPr>
        <p:spPr>
          <a:xfrm>
            <a:off x="6456218" y="1825625"/>
            <a:ext cx="4897582" cy="4351338"/>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3D8B1"/>
        </a:solidFill>
        <a:effectLst/>
      </p:bgPr>
    </p:bg>
    <p:spTree>
      <p:nvGrpSpPr>
        <p:cNvPr id="1" name="Shape 9"/>
        <p:cNvGrpSpPr/>
        <p:nvPr/>
      </p:nvGrpSpPr>
      <p:grpSpPr>
        <a:xfrm>
          <a:off x="0" y="0"/>
          <a:ext cx="0" cy="0"/>
          <a:chOff x="0" y="0"/>
          <a:chExt cx="0" cy="0"/>
        </a:xfrm>
      </p:grpSpPr>
      <p:sp>
        <p:nvSpPr>
          <p:cNvPr id="10" name="Google Shape;10;p80"/>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8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Noto Sans Symbols"/>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Noto Sans Symbols"/>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80"/>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95959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80"/>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95959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80"/>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15" name="Google Shape;15;p80" descr="Text&#10;&#10;Description automatically generated"/>
          <p:cNvPicPr preferRelativeResize="0"/>
          <p:nvPr/>
        </p:nvPicPr>
        <p:blipFill rotWithShape="1">
          <a:blip r:embed="rId23">
            <a:alphaModFix/>
          </a:blip>
          <a:srcRect l="22424" t="36550" r="25454" b="36701"/>
          <a:stretch/>
        </p:blipFill>
        <p:spPr>
          <a:xfrm>
            <a:off x="10002976" y="6365298"/>
            <a:ext cx="1336964" cy="38595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analyticsbw.org/"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1.png"/><Relationship Id="rId5" Type="http://schemas.openxmlformats.org/officeDocument/2006/relationships/hyperlink" Target="mailto:academy@analyticsbetterworld.org" TargetMode="External"/><Relationship Id="rId4" Type="http://schemas.openxmlformats.org/officeDocument/2006/relationships/hyperlink" Target="https://www.linkedin.com/company/analytics-for-a-better-worl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
          <p:cNvSpPr txBox="1">
            <a:spLocks noGrp="1"/>
          </p:cNvSpPr>
          <p:nvPr>
            <p:ph type="ctrTitle"/>
          </p:nvPr>
        </p:nvSpPr>
        <p:spPr>
          <a:xfrm>
            <a:off x="286867" y="170121"/>
            <a:ext cx="5125105" cy="1403498"/>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None/>
            </a:pPr>
            <a:r>
              <a:rPr lang="en-GB" sz="3200" b="1" dirty="0"/>
              <a:t>Data Science Practitioner</a:t>
            </a:r>
            <a:endParaRPr sz="3200" b="1" dirty="0"/>
          </a:p>
          <a:p>
            <a:pPr marL="0" lvl="0" indent="0" algn="l" rtl="0">
              <a:lnSpc>
                <a:spcPct val="100000"/>
              </a:lnSpc>
              <a:spcBef>
                <a:spcPts val="0"/>
              </a:spcBef>
              <a:spcAft>
                <a:spcPts val="0"/>
              </a:spcAft>
              <a:buNone/>
            </a:pPr>
            <a:r>
              <a:rPr lang="en-GB" sz="3200" b="1" dirty="0"/>
              <a:t>Fellowship</a:t>
            </a:r>
            <a:r>
              <a:rPr lang="en-GB" sz="3200" dirty="0"/>
              <a:t> </a:t>
            </a:r>
            <a:br>
              <a:rPr lang="en-GB" sz="1800" dirty="0"/>
            </a:br>
            <a:r>
              <a:rPr lang="en-GB" sz="2200" b="1" dirty="0"/>
              <a:t>Cohort 2022</a:t>
            </a:r>
            <a:endParaRPr sz="2200" b="1" dirty="0"/>
          </a:p>
        </p:txBody>
      </p:sp>
      <p:pic>
        <p:nvPicPr>
          <p:cNvPr id="3" name="Afbeelding 2" descr="Afbeelding met poseren, persoon, groep, staand&#10;&#10;Automatisch gegenereerde beschrijving">
            <a:extLst>
              <a:ext uri="{FF2B5EF4-FFF2-40B4-BE49-F238E27FC236}">
                <a16:creationId xmlns:a16="http://schemas.microsoft.com/office/drawing/2014/main" id="{757A2218-9560-8323-B2EC-A02768DDD1A0}"/>
              </a:ext>
            </a:extLst>
          </p:cNvPr>
          <p:cNvPicPr>
            <a:picLocks noChangeAspect="1"/>
          </p:cNvPicPr>
          <p:nvPr/>
        </p:nvPicPr>
        <p:blipFill>
          <a:blip r:embed="rId3"/>
          <a:stretch>
            <a:fillRect/>
          </a:stretch>
        </p:blipFill>
        <p:spPr>
          <a:xfrm>
            <a:off x="7628049" y="0"/>
            <a:ext cx="4563951" cy="6858000"/>
          </a:xfrm>
          <a:prstGeom prst="rect">
            <a:avLst/>
          </a:prstGeom>
        </p:spPr>
      </p:pic>
      <p:sp>
        <p:nvSpPr>
          <p:cNvPr id="4" name="Tekstvak 3">
            <a:extLst>
              <a:ext uri="{FF2B5EF4-FFF2-40B4-BE49-F238E27FC236}">
                <a16:creationId xmlns:a16="http://schemas.microsoft.com/office/drawing/2014/main" id="{DC4D8476-BB20-EF72-3D8F-6ABE15D510A5}"/>
              </a:ext>
            </a:extLst>
          </p:cNvPr>
          <p:cNvSpPr txBox="1"/>
          <p:nvPr/>
        </p:nvSpPr>
        <p:spPr>
          <a:xfrm>
            <a:off x="863489" y="2073349"/>
            <a:ext cx="6068939" cy="1908215"/>
          </a:xfrm>
          <a:prstGeom prst="rect">
            <a:avLst/>
          </a:prstGeom>
          <a:noFill/>
        </p:spPr>
        <p:txBody>
          <a:bodyPr wrap="square" rtlCol="0">
            <a:spAutoFit/>
          </a:bodyPr>
          <a:lstStyle/>
          <a:p>
            <a:r>
              <a:rPr lang="nl-NL" dirty="0" err="1">
                <a:solidFill>
                  <a:schemeClr val="bg1"/>
                </a:solidFill>
              </a:rPr>
              <a:t>Final</a:t>
            </a:r>
            <a:r>
              <a:rPr lang="nl-NL" dirty="0">
                <a:solidFill>
                  <a:schemeClr val="bg1"/>
                </a:solidFill>
              </a:rPr>
              <a:t> Project </a:t>
            </a:r>
            <a:r>
              <a:rPr lang="nl-NL" dirty="0" err="1">
                <a:solidFill>
                  <a:schemeClr val="bg1"/>
                </a:solidFill>
              </a:rPr>
              <a:t>Presentations</a:t>
            </a:r>
            <a:r>
              <a:rPr lang="nl-NL" dirty="0">
                <a:solidFill>
                  <a:schemeClr val="bg1"/>
                </a:solidFill>
              </a:rPr>
              <a:t> – 6th December 2022</a:t>
            </a:r>
          </a:p>
          <a:p>
            <a:endParaRPr lang="nl-NL" dirty="0"/>
          </a:p>
          <a:p>
            <a:endParaRPr lang="nl-NL" dirty="0"/>
          </a:p>
          <a:p>
            <a:r>
              <a:rPr lang="nl-NL" sz="4800" dirty="0">
                <a:solidFill>
                  <a:schemeClr val="bg1"/>
                </a:solidFill>
              </a:rPr>
              <a:t>Resilience Map</a:t>
            </a:r>
          </a:p>
          <a:p>
            <a:endParaRPr lang="nl-NL" dirty="0"/>
          </a:p>
          <a:p>
            <a:r>
              <a:rPr lang="nl-NL" dirty="0">
                <a:solidFill>
                  <a:schemeClr val="bg1"/>
                </a:solidFill>
              </a:rPr>
              <a:t>Frank Thomas, WFP Tanzania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b="1" dirty="0">
                <a:solidFill>
                  <a:schemeClr val="accent1"/>
                </a:solidFill>
              </a:rPr>
              <a:t>Resilience Map</a:t>
            </a:r>
          </a:p>
          <a:p>
            <a:pPr marL="0" lvl="0" indent="0" algn="l" rtl="0">
              <a:lnSpc>
                <a:spcPct val="90000"/>
              </a:lnSpc>
              <a:spcBef>
                <a:spcPts val="0"/>
              </a:spcBef>
              <a:spcAft>
                <a:spcPts val="0"/>
              </a:spcAft>
              <a:buSzPts val="1800"/>
              <a:buNone/>
            </a:pPr>
            <a:r>
              <a:rPr lang="en-US" sz="2700" b="1" dirty="0"/>
              <a:t>WFP Tanzania</a:t>
            </a:r>
          </a:p>
        </p:txBody>
      </p:sp>
      <p:sp>
        <p:nvSpPr>
          <p:cNvPr id="186" name="Google Shape;186;p2"/>
          <p:cNvSpPr/>
          <p:nvPr/>
        </p:nvSpPr>
        <p:spPr>
          <a:xfrm>
            <a:off x="2145132" y="1986367"/>
            <a:ext cx="8221611" cy="3298013"/>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Mapping entire resilience </a:t>
            </a:r>
            <a:r>
              <a:rPr lang="en-US" dirty="0" err="1"/>
              <a:t>programme</a:t>
            </a:r>
            <a:r>
              <a:rPr lang="en-US" dirty="0"/>
              <a:t> by WFP in Tanzania. Locating existing site and identifying locations for new resilience </a:t>
            </a:r>
            <a:r>
              <a:rPr lang="en-US" dirty="0" err="1"/>
              <a:t>programme</a:t>
            </a:r>
            <a:r>
              <a:rPr lang="en-US" dirty="0"/>
              <a:t> sites. </a:t>
            </a:r>
          </a:p>
          <a:p>
            <a:pPr marL="0" lvl="0" indent="0" algn="l" rtl="0">
              <a:spcBef>
                <a:spcPts val="0"/>
              </a:spcBef>
              <a:spcAft>
                <a:spcPts val="0"/>
              </a:spcAft>
              <a:buNone/>
            </a:pPr>
            <a:endParaRPr lang="en-US" dirty="0"/>
          </a:p>
          <a:p>
            <a:r>
              <a:rPr lang="en-US" dirty="0"/>
              <a:t>This </a:t>
            </a:r>
            <a:r>
              <a:rPr lang="en-US" b="1" dirty="0"/>
              <a:t>Resilience map project </a:t>
            </a:r>
            <a:r>
              <a:rPr lang="en-US" dirty="0"/>
              <a:t>seek to generate visual data for informing the needs for assets creation in the area.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pic>
        <p:nvPicPr>
          <p:cNvPr id="4" name="Picture 3" descr="Shape&#10;&#10;Description automatically generated with medium confidence">
            <a:extLst>
              <a:ext uri="{FF2B5EF4-FFF2-40B4-BE49-F238E27FC236}">
                <a16:creationId xmlns:a16="http://schemas.microsoft.com/office/drawing/2014/main" id="{9CBF0FA5-EA57-4F0C-8E29-2ACD0E2E2109}"/>
              </a:ext>
            </a:extLst>
          </p:cNvPr>
          <p:cNvPicPr>
            <a:picLocks noChangeAspect="1"/>
          </p:cNvPicPr>
          <p:nvPr/>
        </p:nvPicPr>
        <p:blipFill>
          <a:blip r:embed="rId3"/>
          <a:stretch>
            <a:fillRect/>
          </a:stretch>
        </p:blipFill>
        <p:spPr>
          <a:xfrm>
            <a:off x="9695869" y="564730"/>
            <a:ext cx="2340869" cy="10088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a:solidFill>
                  <a:schemeClr val="accent1"/>
                </a:solidFill>
              </a:rPr>
              <a:t>Business Case</a:t>
            </a:r>
            <a:endParaRPr b="1" dirty="0">
              <a:solidFill>
                <a:schemeClr val="accent1"/>
              </a:solidFill>
            </a:endParaRPr>
          </a:p>
        </p:txBody>
      </p:sp>
      <p:sp>
        <p:nvSpPr>
          <p:cNvPr id="186" name="Google Shape;186;p2"/>
          <p:cNvSpPr/>
          <p:nvPr/>
        </p:nvSpPr>
        <p:spPr>
          <a:xfrm>
            <a:off x="1200839" y="1443210"/>
            <a:ext cx="9661791" cy="4693185"/>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US" b="1" dirty="0"/>
              <a:t>How can WFP Tanzania </a:t>
            </a:r>
            <a:r>
              <a:rPr lang="en-US" b="1" dirty="0" err="1"/>
              <a:t>pricely</a:t>
            </a:r>
            <a:r>
              <a:rPr lang="en-US" b="1" dirty="0"/>
              <a:t> locate assets? </a:t>
            </a:r>
          </a:p>
          <a:p>
            <a:endParaRPr lang="en-US" dirty="0"/>
          </a:p>
          <a:p>
            <a:r>
              <a:rPr lang="en-US" dirty="0"/>
              <a:t>The resilience project by WFP Tanzania involves creation, rehabilitation and/upgrading of community assets that reduce the food-related impact of drought risk, strengthen livelihoods, and build resilience such as irrigation canals, water ducts, water intake points as well as domestic and livestock water points in the regions of Dodoma, Singida and </a:t>
            </a:r>
            <a:r>
              <a:rPr lang="en-US" dirty="0" err="1"/>
              <a:t>Simiyu</a:t>
            </a:r>
            <a:r>
              <a:rPr lang="en-US" dirty="0"/>
              <a:t>. </a:t>
            </a:r>
          </a:p>
          <a:p>
            <a:endParaRPr lang="en-US" dirty="0"/>
          </a:p>
          <a:p>
            <a:r>
              <a:rPr lang="en-US" dirty="0"/>
              <a:t>Efficient location of the assets play significant roles for success of the resilience project and therefore sustainability. This Resilience map project seek to generate visual data for informing the needs for assets creation in the areas and determine location for the new assets to be developed. </a:t>
            </a:r>
          </a:p>
          <a:p>
            <a:endParaRPr lang="en-US" dirty="0"/>
          </a:p>
          <a:p>
            <a:r>
              <a:rPr lang="en-US" dirty="0"/>
              <a:t>With available funding the scope mission was done to determine areas of start for the resilience project and few districts from Dodoma were selected. The selected districts includes Kongwa, </a:t>
            </a:r>
            <a:r>
              <a:rPr lang="en-US" dirty="0" err="1"/>
              <a:t>Kondoa</a:t>
            </a:r>
            <a:r>
              <a:rPr lang="en-US" dirty="0"/>
              <a:t> and </a:t>
            </a:r>
            <a:r>
              <a:rPr lang="en-US" dirty="0" err="1"/>
              <a:t>Mpwapwa</a:t>
            </a:r>
            <a:r>
              <a:rPr lang="en-US" dirty="0"/>
              <a:t> all in Dodoma. </a:t>
            </a:r>
          </a:p>
          <a:p>
            <a:endParaRPr lang="en-US" dirty="0"/>
          </a:p>
          <a:p>
            <a:pPr marL="0" lvl="0" indent="0" algn="l" rtl="0">
              <a:spcBef>
                <a:spcPts val="0"/>
              </a:spcBef>
              <a:spcAft>
                <a:spcPts val="0"/>
              </a:spcAft>
              <a:buNone/>
            </a:pPr>
            <a:r>
              <a:rPr lang="en-US" dirty="0"/>
              <a:t>The focus for this </a:t>
            </a:r>
            <a:r>
              <a:rPr lang="en-US" b="1" dirty="0"/>
              <a:t>Resilience map project </a:t>
            </a:r>
            <a:r>
              <a:rPr lang="en-US" dirty="0"/>
              <a:t>is Kongwa district, located in Dodoma. Dodoma is the capital city of Tanzania. The 2022 Census estimate 3.08 million people lives in Dodoma that is equivalent to 5% of country population.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Kongwa district is one of the 7 districts in Dodoma region with 22 wards (admin level 3) administrative division. Having a population of approximately 300,000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49912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37F6C09-0087-41E7-B5BB-04E94BA4F7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6797" y="474434"/>
            <a:ext cx="9953970" cy="56370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72137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err="1">
                <a:solidFill>
                  <a:schemeClr val="accent1"/>
                </a:solidFill>
              </a:rPr>
              <a:t>Methods</a:t>
            </a:r>
            <a:r>
              <a:rPr lang="nl-NL" b="1" dirty="0">
                <a:solidFill>
                  <a:schemeClr val="accent1"/>
                </a:solidFill>
              </a:rPr>
              <a:t> or Tools </a:t>
            </a:r>
            <a:r>
              <a:rPr lang="nl-NL" b="1" dirty="0" err="1">
                <a:solidFill>
                  <a:schemeClr val="accent1"/>
                </a:solidFill>
              </a:rPr>
              <a:t>Used</a:t>
            </a:r>
            <a:endParaRPr b="1" dirty="0">
              <a:solidFill>
                <a:schemeClr val="accent1"/>
              </a:solidFill>
            </a:endParaRPr>
          </a:p>
        </p:txBody>
      </p:sp>
      <p:sp>
        <p:nvSpPr>
          <p:cNvPr id="186" name="Google Shape;186;p2"/>
          <p:cNvSpPr/>
          <p:nvPr/>
        </p:nvSpPr>
        <p:spPr>
          <a:xfrm>
            <a:off x="2145132" y="1986367"/>
            <a:ext cx="8221611" cy="3298013"/>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t>Development of the resilience map uses existing data and recently obtained drone data. </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Drone data is processed using </a:t>
            </a:r>
            <a:r>
              <a:rPr lang="en-US" dirty="0" err="1"/>
              <a:t>ArGIS</a:t>
            </a:r>
            <a:r>
              <a:rPr lang="en-US" dirty="0"/>
              <a:t>, Google earth pro and Tableau.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determine areas of priority images of existing household and public infrastructure and open space for agriculture will be considered.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Other methods that will be used include analysis of the vegetation (NDVI-Normalized Difference Vegetation Index)</a:t>
            </a:r>
            <a:endParaRPr lang="en-GB" dirty="0"/>
          </a:p>
          <a:p>
            <a:pPr marL="0" lvl="0" indent="0" algn="l" rtl="0">
              <a:spcBef>
                <a:spcPts val="0"/>
              </a:spcBef>
              <a:spcAft>
                <a:spcPts val="0"/>
              </a:spcAft>
              <a:buNone/>
            </a:pPr>
            <a:endParaRPr lang="en-GB" dirty="0"/>
          </a:p>
          <a:p>
            <a:pPr marL="0" lvl="0" indent="0" algn="l" rtl="0">
              <a:spcBef>
                <a:spcPts val="0"/>
              </a:spcBef>
              <a:spcAft>
                <a:spcPts val="0"/>
              </a:spcAft>
              <a:buNone/>
            </a:pPr>
            <a:endParaRPr lang="en-GB"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5044028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a:solidFill>
                  <a:schemeClr val="accent1"/>
                </a:solidFill>
              </a:rPr>
              <a:t>Most Significant Change </a:t>
            </a:r>
            <a:r>
              <a:rPr lang="nl-NL" sz="3200" b="1" i="1" dirty="0">
                <a:solidFill>
                  <a:schemeClr val="accent1"/>
                </a:solidFill>
              </a:rPr>
              <a:t>(</a:t>
            </a:r>
            <a:r>
              <a:rPr lang="nl-NL" sz="3200" b="1" i="1" dirty="0" err="1">
                <a:solidFill>
                  <a:schemeClr val="accent1"/>
                </a:solidFill>
              </a:rPr>
              <a:t>can</a:t>
            </a:r>
            <a:r>
              <a:rPr lang="nl-NL" sz="3200" b="1" i="1" dirty="0">
                <a:solidFill>
                  <a:schemeClr val="accent1"/>
                </a:solidFill>
              </a:rPr>
              <a:t> </a:t>
            </a:r>
            <a:r>
              <a:rPr lang="nl-NL" sz="3200" b="1" i="1" dirty="0" err="1">
                <a:solidFill>
                  <a:schemeClr val="accent1"/>
                </a:solidFill>
              </a:rPr>
              <a:t>be</a:t>
            </a:r>
            <a:r>
              <a:rPr lang="nl-NL" sz="3200" b="1" i="1" dirty="0">
                <a:solidFill>
                  <a:schemeClr val="accent1"/>
                </a:solidFill>
              </a:rPr>
              <a:t> a forecast)</a:t>
            </a:r>
            <a:endParaRPr sz="3200" b="1" i="1" dirty="0">
              <a:solidFill>
                <a:schemeClr val="accent1"/>
              </a:solidFill>
            </a:endParaRPr>
          </a:p>
        </p:txBody>
      </p:sp>
      <p:sp>
        <p:nvSpPr>
          <p:cNvPr id="186" name="Google Shape;186;p2"/>
          <p:cNvSpPr/>
          <p:nvPr/>
        </p:nvSpPr>
        <p:spPr>
          <a:xfrm>
            <a:off x="2145132" y="1986367"/>
            <a:ext cx="8221611" cy="3298013"/>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lgn="l" rtl="0">
              <a:spcBef>
                <a:spcPts val="0"/>
              </a:spcBef>
              <a:spcAft>
                <a:spcPts val="0"/>
              </a:spcAft>
            </a:pPr>
            <a:endParaRPr lang="en-GB" dirty="0"/>
          </a:p>
          <a:p>
            <a:pPr lvl="0" algn="l" rtl="0">
              <a:spcBef>
                <a:spcPts val="0"/>
              </a:spcBef>
              <a:spcAft>
                <a:spcPts val="0"/>
              </a:spcAft>
            </a:pPr>
            <a:r>
              <a:rPr lang="en-GB" dirty="0"/>
              <a:t>The result of the project will enable putting focus on areas with higher demand for fundraising and therefore enabling achievement of SDG 2 through increase of productive land (access to irrigation canals)</a:t>
            </a:r>
          </a:p>
          <a:p>
            <a:pPr lvl="0" algn="l" rtl="0">
              <a:spcBef>
                <a:spcPts val="0"/>
              </a:spcBef>
              <a:spcAft>
                <a:spcPts val="0"/>
              </a:spcAft>
            </a:pPr>
            <a:endParaRPr lang="en-GB" dirty="0"/>
          </a:p>
          <a:p>
            <a:pPr lvl="0" algn="l" rtl="0">
              <a:spcBef>
                <a:spcPts val="0"/>
              </a:spcBef>
              <a:spcAft>
                <a:spcPts val="0"/>
              </a:spcAft>
            </a:pPr>
            <a:r>
              <a:rPr lang="en-GB" dirty="0"/>
              <a:t>SDG  2: </a:t>
            </a:r>
            <a:r>
              <a:rPr lang="en-US" dirty="0"/>
              <a:t>End hunger, achieve food security and improved nutrition and promote sustainable agriculture</a:t>
            </a:r>
            <a:endParaRPr lang="en-GB" dirty="0"/>
          </a:p>
          <a:p>
            <a:pPr marL="285750" lvl="0" indent="-285750" algn="l" rtl="0">
              <a:spcBef>
                <a:spcPts val="0"/>
              </a:spcBef>
              <a:spcAft>
                <a:spcPts val="0"/>
              </a:spcAft>
              <a:buFont typeface="Arial" panose="020B0604020202020204" pitchFamily="34" charset="0"/>
              <a:buChar char="•"/>
            </a:pPr>
            <a:endParaRPr lang="en-GB" dirty="0"/>
          </a:p>
          <a:p>
            <a:pPr lvl="0" algn="l" rtl="0">
              <a:spcBef>
                <a:spcPts val="0"/>
              </a:spcBef>
              <a:spcAft>
                <a:spcPts val="0"/>
              </a:spcAft>
            </a:pPr>
            <a:r>
              <a:rPr lang="en-US" dirty="0"/>
              <a:t>Target 2.4: By 2030, ensure sustainable food production systems and implement resilient agricultural practices that increase productivity and production, that help maintain ecosystems, that strengthen capacity for adaptation to climate change, extreme weather, drought, flooding and other disasters and that progressively improve land and soil quality</a:t>
            </a:r>
          </a:p>
          <a:p>
            <a:pPr lvl="0" algn="l" rtl="0">
              <a:spcBef>
                <a:spcPts val="0"/>
              </a:spcBef>
              <a:spcAft>
                <a:spcPts val="0"/>
              </a:spcAft>
            </a:pPr>
            <a:endParaRPr lang="en-US" dirty="0"/>
          </a:p>
          <a:p>
            <a:pPr lvl="0" algn="l" rtl="0">
              <a:spcBef>
                <a:spcPts val="0"/>
              </a:spcBef>
              <a:spcAft>
                <a:spcPts val="0"/>
              </a:spcAft>
            </a:pPr>
            <a:r>
              <a:rPr lang="en-US" dirty="0"/>
              <a:t>Indicator 2.4.1: Proportion of agricultural area under productive and sustainable agriculture</a:t>
            </a:r>
            <a:endParaRPr lang="en-GB" dirty="0"/>
          </a:p>
          <a:p>
            <a:pPr marL="285750" lvl="0" indent="-285750" algn="l" rtl="0">
              <a:spcBef>
                <a:spcPts val="0"/>
              </a:spcBef>
              <a:spcAft>
                <a:spcPts val="0"/>
              </a:spcAft>
              <a:buFont typeface="Arial" panose="020B0604020202020204" pitchFamily="34" charset="0"/>
              <a:buChar char="•"/>
            </a:pPr>
            <a:endParaRPr dirty="0"/>
          </a:p>
        </p:txBody>
      </p:sp>
    </p:spTree>
    <p:extLst>
      <p:ext uri="{BB962C8B-B14F-4D97-AF65-F5344CB8AC3E}">
        <p14:creationId xmlns:p14="http://schemas.microsoft.com/office/powerpoint/2010/main" val="37614577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err="1">
                <a:solidFill>
                  <a:schemeClr val="accent1"/>
                </a:solidFill>
              </a:rPr>
              <a:t>Key</a:t>
            </a:r>
            <a:r>
              <a:rPr lang="nl-NL" b="1" dirty="0">
                <a:solidFill>
                  <a:schemeClr val="accent1"/>
                </a:solidFill>
              </a:rPr>
              <a:t> </a:t>
            </a:r>
            <a:r>
              <a:rPr lang="nl-NL" b="1" dirty="0" err="1">
                <a:solidFill>
                  <a:schemeClr val="accent1"/>
                </a:solidFill>
              </a:rPr>
              <a:t>Learnings</a:t>
            </a:r>
            <a:endParaRPr b="1" dirty="0">
              <a:solidFill>
                <a:schemeClr val="accent1"/>
              </a:solidFill>
            </a:endParaRPr>
          </a:p>
        </p:txBody>
      </p:sp>
      <p:sp>
        <p:nvSpPr>
          <p:cNvPr id="186" name="Google Shape;186;p2"/>
          <p:cNvSpPr/>
          <p:nvPr/>
        </p:nvSpPr>
        <p:spPr>
          <a:xfrm>
            <a:off x="2145132" y="1986367"/>
            <a:ext cx="8221611" cy="3298013"/>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21160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79"/>
          <p:cNvSpPr txBox="1"/>
          <p:nvPr/>
        </p:nvSpPr>
        <p:spPr>
          <a:xfrm>
            <a:off x="5507665" y="4356815"/>
            <a:ext cx="8445864" cy="2256637"/>
          </a:xfrm>
          <a:prstGeom prst="rect">
            <a:avLst/>
          </a:prstGeom>
          <a:noFill/>
          <a:ln>
            <a:noFill/>
          </a:ln>
        </p:spPr>
        <p:txBody>
          <a:bodyPr spcFirstLastPara="1" wrap="square" lIns="91425" tIns="45700" rIns="91425" bIns="45700" anchor="t" anchorCtr="0">
            <a:normAutofit fontScale="47500" lnSpcReduction="20000"/>
          </a:bodyPr>
          <a:lstStyle/>
          <a:p>
            <a:pPr marL="0" marR="0" lvl="0" indent="0" algn="l" rtl="0">
              <a:lnSpc>
                <a:spcPct val="90000"/>
              </a:lnSpc>
              <a:spcBef>
                <a:spcPts val="0"/>
              </a:spcBef>
              <a:spcAft>
                <a:spcPts val="0"/>
              </a:spcAft>
              <a:buClr>
                <a:srgbClr val="000000"/>
              </a:buClr>
              <a:buSzPct val="100000"/>
              <a:buFont typeface="Arial"/>
              <a:buNone/>
            </a:pPr>
            <a:r>
              <a:rPr lang="en-GB" sz="2800" b="0" i="0" u="none" strike="noStrike" cap="none" dirty="0">
                <a:solidFill>
                  <a:schemeClr val="dk1"/>
                </a:solidFill>
                <a:latin typeface="Arial"/>
                <a:ea typeface="Arial"/>
                <a:cs typeface="Arial"/>
                <a:sym typeface="Arial"/>
              </a:rPr>
              <a:t>Thank you for your attention!</a:t>
            </a:r>
            <a:endParaRPr sz="1400" b="0" i="0" u="none" strike="noStrike" cap="none" dirty="0">
              <a:solidFill>
                <a:srgbClr val="000000"/>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endParaRPr sz="2800" b="0" i="0" u="none" strike="noStrike" cap="none" dirty="0">
              <a:solidFill>
                <a:schemeClr val="dk1"/>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r>
              <a:rPr lang="en-GB" sz="2800" b="0" i="0" u="sng" strike="noStrike" cap="none" dirty="0">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https://analyticsbw.org/</a:t>
            </a:r>
            <a:r>
              <a:rPr lang="en-GB" sz="2800" b="0" i="0" u="none" strike="noStrike" cap="none" dirty="0">
                <a:solidFill>
                  <a:schemeClr val="dk1"/>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endParaRPr sz="2800" b="0" i="0" u="none" strike="noStrike" cap="none" dirty="0">
              <a:solidFill>
                <a:schemeClr val="dk1"/>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r>
              <a:rPr lang="en-GB" sz="2800" b="0" i="0" u="sng" strike="noStrike" cap="none" dirty="0">
                <a:solidFill>
                  <a:schemeClr val="dk1"/>
                </a:solidFill>
                <a:latin typeface="Arial"/>
                <a:ea typeface="Arial"/>
                <a:cs typeface="Arial"/>
                <a:sym typeface="Arial"/>
                <a:hlinkClick r:id="rId4">
                  <a:extLst>
                    <a:ext uri="{A12FA001-AC4F-418D-AE19-62706E023703}">
                      <ahyp:hlinkClr xmlns:ahyp="http://schemas.microsoft.com/office/drawing/2018/hyperlinkcolor" val="tx"/>
                    </a:ext>
                  </a:extLst>
                </a:hlinkClick>
              </a:rPr>
              <a:t>https://www.linkedin.com/company/analytics-for-a-better-world/</a:t>
            </a: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r>
              <a:rPr lang="en-GB" sz="2800" u="sng" dirty="0">
                <a:solidFill>
                  <a:schemeClr val="hlink"/>
                </a:solidFill>
                <a:hlinkClick r:id="rId5"/>
              </a:rPr>
              <a:t>academy@analyticsbetterworld.org</a:t>
            </a: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br>
              <a:rPr lang="en-GB" sz="2800" dirty="0">
                <a:solidFill>
                  <a:schemeClr val="dk1"/>
                </a:solidFill>
              </a:rPr>
            </a:br>
            <a:endParaRPr sz="2800" dirty="0">
              <a:solidFill>
                <a:schemeClr val="dk1"/>
              </a:solidFill>
            </a:endParaRPr>
          </a:p>
        </p:txBody>
      </p:sp>
      <p:pic>
        <p:nvPicPr>
          <p:cNvPr id="2" name="Afbeelding 1" descr="Afbeelding met groente&#10;&#10;Automatisch gegenereerde beschrijving">
            <a:extLst>
              <a:ext uri="{FF2B5EF4-FFF2-40B4-BE49-F238E27FC236}">
                <a16:creationId xmlns:a16="http://schemas.microsoft.com/office/drawing/2014/main" id="{642A3EA4-A391-3FD4-DBEA-D7057DB377F2}"/>
              </a:ext>
            </a:extLst>
          </p:cNvPr>
          <p:cNvPicPr>
            <a:picLocks noChangeAspect="1"/>
          </p:cNvPicPr>
          <p:nvPr/>
        </p:nvPicPr>
        <p:blipFill>
          <a:blip r:embed="rId6"/>
          <a:stretch>
            <a:fillRect/>
          </a:stretch>
        </p:blipFill>
        <p:spPr>
          <a:xfrm>
            <a:off x="0" y="0"/>
            <a:ext cx="4896697" cy="2232837"/>
          </a:xfrm>
          <a:prstGeom prst="rect">
            <a:avLst/>
          </a:prstGeom>
        </p:spPr>
      </p:pic>
    </p:spTree>
  </p:cSld>
  <p:clrMapOvr>
    <a:masterClrMapping/>
  </p:clrMapOvr>
</p:sld>
</file>

<file path=ppt/theme/theme1.xml><?xml version="1.0" encoding="utf-8"?>
<a:theme xmlns:a="http://schemas.openxmlformats.org/drawingml/2006/main" name="Office Theme">
  <a:themeElements>
    <a:clrScheme name="ABW final">
      <a:dk1>
        <a:srgbClr val="505050"/>
      </a:dk1>
      <a:lt1>
        <a:srgbClr val="FFFFFF"/>
      </a:lt1>
      <a:dk2>
        <a:srgbClr val="003A4C"/>
      </a:dk2>
      <a:lt2>
        <a:srgbClr val="D7D0B8"/>
      </a:lt2>
      <a:accent1>
        <a:srgbClr val="00B01A"/>
      </a:accent1>
      <a:accent2>
        <a:srgbClr val="A27F03"/>
      </a:accent2>
      <a:accent3>
        <a:srgbClr val="C3B273"/>
      </a:accent3>
      <a:accent4>
        <a:srgbClr val="6800D0"/>
      </a:accent4>
      <a:accent5>
        <a:srgbClr val="505050"/>
      </a:accent5>
      <a:accent6>
        <a:srgbClr val="003A4C"/>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3003</TotalTime>
  <Words>551</Words>
  <Application>Microsoft Office PowerPoint</Application>
  <PresentationFormat>Widescreen</PresentationFormat>
  <Paragraphs>60</Paragraphs>
  <Slides>8</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Noto Sans Symbols</vt:lpstr>
      <vt:lpstr>Office Theme</vt:lpstr>
      <vt:lpstr>Data Science Practitioner Fellowship  Cohort 2022</vt:lpstr>
      <vt:lpstr>Resilience Map WFP Tanzania</vt:lpstr>
      <vt:lpstr>Business Case</vt:lpstr>
      <vt:lpstr>PowerPoint Presentation</vt:lpstr>
      <vt:lpstr>Methods or Tools Used</vt:lpstr>
      <vt:lpstr>Most Significant Change (can be a forecast)</vt:lpstr>
      <vt:lpstr>Key Learnings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Practitioner Fellowship Cohort 2022</dc:title>
  <dc:creator>Robert Monné</dc:creator>
  <cp:lastModifiedBy>Frank Thomas</cp:lastModifiedBy>
  <cp:revision>5</cp:revision>
  <dcterms:created xsi:type="dcterms:W3CDTF">2021-12-21T13:22:48Z</dcterms:created>
  <dcterms:modified xsi:type="dcterms:W3CDTF">2022-12-06T11:07:53Z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0x0101003892871055532E418B0A45F28AEB0414</vt:lpwstr>
  </property>
  <property fmtid="{D5CDD505-2E9C-101B-9397-08002B2CF9AE}" pid="3" name="MediaServiceImageTags">
    <vt:lpwstr/>
  </property>
</Properties>
</file>